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type="screen16x9" cy="6858000" cx="12192000"/>
  <p:notesSz cx="6858000" cy="9144000"/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  <p:clrMru>
    <a:srgbClr val="29AAE1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1651" autoAdjust="0"/>
    <p:restoredTop sz="94660"/>
  </p:normalViewPr>
  <p:slideViewPr>
    <p:cSldViewPr snapToGrid="0">
      <p:cViewPr varScale="1">
        <p:scale>
          <a:sx n="72" d="100"/>
          <a:sy n="72" d="100"/>
        </p:scale>
        <p:origin x="60" y="7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tableStyles" Target="tableStyles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16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3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64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66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66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6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491318" y="6356350"/>
            <a:ext cx="2061882" cy="365125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dirty="0" lang="en-US"/>
              <a:t>1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85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8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68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8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8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en-US"/>
              <a:t>Click to edit Master title style</a:t>
            </a:r>
          </a:p>
        </p:txBody>
      </p:sp>
      <p:sp>
        <p:nvSpPr>
          <p:cNvPr id="1048669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67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7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3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3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63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74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67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7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90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9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69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9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95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96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9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69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9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701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702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0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704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0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706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07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62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2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660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61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8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09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71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71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1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79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680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8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68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8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image" Target="../media/image1.png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dirty="0" lang="en-US"/>
              <a:t>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9/20/2023</a:t>
            </a:fld>
            <a:endParaRPr dirty="0"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  <p:pic>
        <p:nvPicPr>
          <p:cNvPr id="2097152" name="Picture 7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>
            <a:off x="0" y="1"/>
            <a:ext cx="12191999" cy="6857999"/>
          </a:xfrm>
          <a:prstGeom prst="rect"/>
        </p:spPr>
      </p:pic>
      <p:sp>
        <p:nvSpPr>
          <p:cNvPr id="1048581" name="TextBox 8"/>
          <p:cNvSpPr txBox="1"/>
          <p:nvPr userDrawn="1"/>
        </p:nvSpPr>
        <p:spPr>
          <a:xfrm>
            <a:off x="314352" y="166944"/>
            <a:ext cx="1987818" cy="584775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sz="3200" lang="en-US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Cognizant</a:t>
            </a:r>
          </a:p>
        </p:txBody>
      </p:sp>
      <p:grpSp>
        <p:nvGrpSpPr>
          <p:cNvPr id="13" name="Group 9"/>
          <p:cNvGrpSpPr/>
          <p:nvPr userDrawn="1"/>
        </p:nvGrpSpPr>
        <p:grpSpPr>
          <a:xfrm>
            <a:off x="9370081" y="365125"/>
            <a:ext cx="2650808" cy="421301"/>
            <a:chOff x="8897938" y="-3824288"/>
            <a:chExt cx="4414837" cy="693738"/>
          </a:xfrm>
        </p:grpSpPr>
        <p:sp>
          <p:nvSpPr>
            <p:cNvPr id="1048582" name="Freeform 13"/>
            <p:cNvSpPr/>
            <p:nvPr/>
          </p:nvSpPr>
          <p:spPr bwMode="auto">
            <a:xfrm>
              <a:off x="12853988" y="-3817938"/>
              <a:ext cx="458787" cy="373063"/>
            </a:xfrm>
            <a:custGeom>
              <a:avLst/>
              <a:gdLst>
                <a:gd name="T0" fmla="*/ 107 w 139"/>
                <a:gd name="T1" fmla="*/ 113 h 113"/>
                <a:gd name="T2" fmla="*/ 139 w 139"/>
                <a:gd name="T3" fmla="*/ 113 h 113"/>
                <a:gd name="T4" fmla="*/ 134 w 139"/>
                <a:gd name="T5" fmla="*/ 0 h 113"/>
                <a:gd name="T6" fmla="*/ 83 w 139"/>
                <a:gd name="T7" fmla="*/ 0 h 113"/>
                <a:gd name="T8" fmla="*/ 69 w 139"/>
                <a:gd name="T9" fmla="*/ 70 h 113"/>
                <a:gd name="T10" fmla="*/ 69 w 139"/>
                <a:gd name="T11" fmla="*/ 70 h 113"/>
                <a:gd name="T12" fmla="*/ 59 w 139"/>
                <a:gd name="T13" fmla="*/ 0 h 113"/>
                <a:gd name="T14" fmla="*/ 6 w 139"/>
                <a:gd name="T15" fmla="*/ 0 h 113"/>
                <a:gd name="T16" fmla="*/ 0 w 139"/>
                <a:gd name="T17" fmla="*/ 113 h 113"/>
                <a:gd name="T18" fmla="*/ 30 w 139"/>
                <a:gd name="T19" fmla="*/ 113 h 113"/>
                <a:gd name="T20" fmla="*/ 32 w 139"/>
                <a:gd name="T21" fmla="*/ 71 h 113"/>
                <a:gd name="T22" fmla="*/ 33 w 139"/>
                <a:gd name="T23" fmla="*/ 22 h 113"/>
                <a:gd name="T24" fmla="*/ 34 w 139"/>
                <a:gd name="T25" fmla="*/ 22 h 113"/>
                <a:gd name="T26" fmla="*/ 44 w 139"/>
                <a:gd name="T27" fmla="*/ 70 h 113"/>
                <a:gd name="T28" fmla="*/ 54 w 139"/>
                <a:gd name="T29" fmla="*/ 111 h 113"/>
                <a:gd name="T30" fmla="*/ 79 w 139"/>
                <a:gd name="T31" fmla="*/ 111 h 113"/>
                <a:gd name="T32" fmla="*/ 91 w 139"/>
                <a:gd name="T33" fmla="*/ 70 h 113"/>
                <a:gd name="T34" fmla="*/ 105 w 139"/>
                <a:gd name="T35" fmla="*/ 22 h 113"/>
                <a:gd name="T36" fmla="*/ 106 w 139"/>
                <a:gd name="T37" fmla="*/ 22 h 113"/>
                <a:gd name="T38" fmla="*/ 106 w 139"/>
                <a:gd name="T39" fmla="*/ 71 h 113"/>
                <a:gd name="T40" fmla="*/ 107 w 139"/>
                <a:gd name="T41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9" h="113">
                  <a:moveTo>
                    <a:pt x="107" y="113"/>
                  </a:moveTo>
                  <a:cubicBezTo>
                    <a:pt x="139" y="113"/>
                    <a:pt x="139" y="113"/>
                    <a:pt x="139" y="113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30" y="113"/>
                    <a:pt x="30" y="113"/>
                    <a:pt x="30" y="113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57"/>
                    <a:pt x="33" y="39"/>
                    <a:pt x="33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7" y="38"/>
                    <a:pt x="40" y="56"/>
                    <a:pt x="44" y="70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6" y="55"/>
                    <a:pt x="101" y="38"/>
                    <a:pt x="105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41"/>
                    <a:pt x="106" y="57"/>
                    <a:pt x="106" y="71"/>
                  </a:cubicBezTo>
                  <a:cubicBezTo>
                    <a:pt x="107" y="113"/>
                    <a:pt x="107" y="113"/>
                    <a:pt x="107" y="113"/>
                  </a:cubicBezTo>
                  <a:close/>
                </a:path>
              </a:pathLst>
            </a:custGeom>
            <a:solidFill>
              <a:srgbClr val="29AAE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83" name="Freeform 14"/>
            <p:cNvSpPr/>
            <p:nvPr/>
          </p:nvSpPr>
          <p:spPr bwMode="auto">
            <a:xfrm>
              <a:off x="12482513" y="-3817938"/>
              <a:ext cx="349250" cy="379413"/>
            </a:xfrm>
            <a:custGeom>
              <a:avLst/>
              <a:gdLst>
                <a:gd name="T0" fmla="*/ 0 w 106"/>
                <a:gd name="T1" fmla="*/ 0 h 115"/>
                <a:gd name="T2" fmla="*/ 0 w 106"/>
                <a:gd name="T3" fmla="*/ 60 h 115"/>
                <a:gd name="T4" fmla="*/ 51 w 106"/>
                <a:gd name="T5" fmla="*/ 115 h 115"/>
                <a:gd name="T6" fmla="*/ 106 w 106"/>
                <a:gd name="T7" fmla="*/ 61 h 115"/>
                <a:gd name="T8" fmla="*/ 106 w 106"/>
                <a:gd name="T9" fmla="*/ 0 h 115"/>
                <a:gd name="T10" fmla="*/ 74 w 106"/>
                <a:gd name="T11" fmla="*/ 0 h 115"/>
                <a:gd name="T12" fmla="*/ 74 w 106"/>
                <a:gd name="T13" fmla="*/ 61 h 115"/>
                <a:gd name="T14" fmla="*/ 53 w 106"/>
                <a:gd name="T15" fmla="*/ 91 h 115"/>
                <a:gd name="T16" fmla="*/ 32 w 106"/>
                <a:gd name="T17" fmla="*/ 61 h 115"/>
                <a:gd name="T18" fmla="*/ 32 w 106"/>
                <a:gd name="T19" fmla="*/ 0 h 115"/>
                <a:gd name="T20" fmla="*/ 0 w 106"/>
                <a:gd name="T2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6" h="115">
                  <a:moveTo>
                    <a:pt x="0" y="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0" y="99"/>
                    <a:pt x="19" y="115"/>
                    <a:pt x="51" y="115"/>
                  </a:cubicBezTo>
                  <a:cubicBezTo>
                    <a:pt x="86" y="115"/>
                    <a:pt x="106" y="98"/>
                    <a:pt x="106" y="61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4" y="80"/>
                    <a:pt x="67" y="91"/>
                    <a:pt x="53" y="91"/>
                  </a:cubicBezTo>
                  <a:cubicBezTo>
                    <a:pt x="38" y="91"/>
                    <a:pt x="32" y="79"/>
                    <a:pt x="32" y="61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9AAE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84" name="Freeform 15"/>
            <p:cNvSpPr/>
            <p:nvPr/>
          </p:nvSpPr>
          <p:spPr bwMode="auto">
            <a:xfrm>
              <a:off x="12138025" y="-3817938"/>
              <a:ext cx="320675" cy="373063"/>
            </a:xfrm>
            <a:custGeom>
              <a:avLst/>
              <a:gdLst>
                <a:gd name="T0" fmla="*/ 67 w 202"/>
                <a:gd name="T1" fmla="*/ 235 h 235"/>
                <a:gd name="T2" fmla="*/ 133 w 202"/>
                <a:gd name="T3" fmla="*/ 235 h 235"/>
                <a:gd name="T4" fmla="*/ 133 w 202"/>
                <a:gd name="T5" fmla="*/ 54 h 235"/>
                <a:gd name="T6" fmla="*/ 202 w 202"/>
                <a:gd name="T7" fmla="*/ 54 h 235"/>
                <a:gd name="T8" fmla="*/ 202 w 202"/>
                <a:gd name="T9" fmla="*/ 0 h 235"/>
                <a:gd name="T10" fmla="*/ 0 w 202"/>
                <a:gd name="T11" fmla="*/ 0 h 235"/>
                <a:gd name="T12" fmla="*/ 0 w 202"/>
                <a:gd name="T13" fmla="*/ 54 h 235"/>
                <a:gd name="T14" fmla="*/ 67 w 202"/>
                <a:gd name="T15" fmla="*/ 54 h 235"/>
                <a:gd name="T16" fmla="*/ 67 w 202"/>
                <a:gd name="T17" fmla="*/ 235 h 235"/>
                <a:gd name="T18" fmla="*/ 67 w 202"/>
                <a:gd name="T19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" h="235">
                  <a:moveTo>
                    <a:pt x="67" y="235"/>
                  </a:moveTo>
                  <a:lnTo>
                    <a:pt x="133" y="235"/>
                  </a:lnTo>
                  <a:lnTo>
                    <a:pt x="133" y="54"/>
                  </a:lnTo>
                  <a:lnTo>
                    <a:pt x="202" y="54"/>
                  </a:lnTo>
                  <a:lnTo>
                    <a:pt x="202" y="0"/>
                  </a:lnTo>
                  <a:lnTo>
                    <a:pt x="0" y="0"/>
                  </a:lnTo>
                  <a:lnTo>
                    <a:pt x="0" y="54"/>
                  </a:lnTo>
                  <a:lnTo>
                    <a:pt x="67" y="54"/>
                  </a:lnTo>
                  <a:lnTo>
                    <a:pt x="67" y="235"/>
                  </a:lnTo>
                  <a:lnTo>
                    <a:pt x="67" y="235"/>
                  </a:lnTo>
                  <a:close/>
                </a:path>
              </a:pathLst>
            </a:custGeom>
            <a:solidFill>
              <a:srgbClr val="29AAE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85" name="Freeform 16"/>
            <p:cNvSpPr/>
            <p:nvPr/>
          </p:nvSpPr>
          <p:spPr bwMode="auto">
            <a:xfrm>
              <a:off x="11764963" y="-3817938"/>
              <a:ext cx="350837" cy="373063"/>
            </a:xfrm>
            <a:custGeom>
              <a:avLst/>
              <a:gdLst>
                <a:gd name="T0" fmla="*/ 29 w 106"/>
                <a:gd name="T1" fmla="*/ 113 h 113"/>
                <a:gd name="T2" fmla="*/ 29 w 106"/>
                <a:gd name="T3" fmla="*/ 83 h 113"/>
                <a:gd name="T4" fmla="*/ 28 w 106"/>
                <a:gd name="T5" fmla="*/ 32 h 113"/>
                <a:gd name="T6" fmla="*/ 29 w 106"/>
                <a:gd name="T7" fmla="*/ 32 h 113"/>
                <a:gd name="T8" fmla="*/ 51 w 106"/>
                <a:gd name="T9" fmla="*/ 76 h 113"/>
                <a:gd name="T10" fmla="*/ 71 w 106"/>
                <a:gd name="T11" fmla="*/ 113 h 113"/>
                <a:gd name="T12" fmla="*/ 106 w 106"/>
                <a:gd name="T13" fmla="*/ 113 h 113"/>
                <a:gd name="T14" fmla="*/ 106 w 106"/>
                <a:gd name="T15" fmla="*/ 0 h 113"/>
                <a:gd name="T16" fmla="*/ 76 w 106"/>
                <a:gd name="T17" fmla="*/ 0 h 113"/>
                <a:gd name="T18" fmla="*/ 76 w 106"/>
                <a:gd name="T19" fmla="*/ 29 h 113"/>
                <a:gd name="T20" fmla="*/ 79 w 106"/>
                <a:gd name="T21" fmla="*/ 75 h 113"/>
                <a:gd name="T22" fmla="*/ 78 w 106"/>
                <a:gd name="T23" fmla="*/ 75 h 113"/>
                <a:gd name="T24" fmla="*/ 58 w 106"/>
                <a:gd name="T25" fmla="*/ 33 h 113"/>
                <a:gd name="T26" fmla="*/ 40 w 106"/>
                <a:gd name="T27" fmla="*/ 0 h 113"/>
                <a:gd name="T28" fmla="*/ 0 w 106"/>
                <a:gd name="T29" fmla="*/ 0 h 113"/>
                <a:gd name="T30" fmla="*/ 0 w 106"/>
                <a:gd name="T31" fmla="*/ 113 h 113"/>
                <a:gd name="T32" fmla="*/ 29 w 106"/>
                <a:gd name="T33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113">
                  <a:moveTo>
                    <a:pt x="29" y="113"/>
                  </a:moveTo>
                  <a:cubicBezTo>
                    <a:pt x="29" y="83"/>
                    <a:pt x="29" y="83"/>
                    <a:pt x="29" y="83"/>
                  </a:cubicBezTo>
                  <a:cubicBezTo>
                    <a:pt x="29" y="65"/>
                    <a:pt x="29" y="49"/>
                    <a:pt x="28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5" y="47"/>
                    <a:pt x="43" y="63"/>
                    <a:pt x="51" y="76"/>
                  </a:cubicBezTo>
                  <a:cubicBezTo>
                    <a:pt x="71" y="113"/>
                    <a:pt x="71" y="113"/>
                    <a:pt x="71" y="113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76" y="45"/>
                    <a:pt x="77" y="59"/>
                    <a:pt x="79" y="75"/>
                  </a:cubicBezTo>
                  <a:cubicBezTo>
                    <a:pt x="78" y="75"/>
                    <a:pt x="78" y="75"/>
                    <a:pt x="78" y="75"/>
                  </a:cubicBezTo>
                  <a:cubicBezTo>
                    <a:pt x="72" y="61"/>
                    <a:pt x="65" y="45"/>
                    <a:pt x="58" y="33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29" y="113"/>
                    <a:pt x="29" y="113"/>
                    <a:pt x="29" y="113"/>
                  </a:cubicBezTo>
                  <a:close/>
                </a:path>
              </a:pathLst>
            </a:custGeom>
            <a:solidFill>
              <a:srgbClr val="29AAE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86" name="Freeform 17"/>
            <p:cNvSpPr/>
            <p:nvPr/>
          </p:nvSpPr>
          <p:spPr bwMode="auto">
            <a:xfrm>
              <a:off x="11464925" y="-3817938"/>
              <a:ext cx="274637" cy="373063"/>
            </a:xfrm>
            <a:custGeom>
              <a:avLst/>
              <a:gdLst>
                <a:gd name="T0" fmla="*/ 162 w 173"/>
                <a:gd name="T1" fmla="*/ 90 h 235"/>
                <a:gd name="T2" fmla="*/ 67 w 173"/>
                <a:gd name="T3" fmla="*/ 90 h 235"/>
                <a:gd name="T4" fmla="*/ 67 w 173"/>
                <a:gd name="T5" fmla="*/ 52 h 235"/>
                <a:gd name="T6" fmla="*/ 169 w 173"/>
                <a:gd name="T7" fmla="*/ 52 h 235"/>
                <a:gd name="T8" fmla="*/ 169 w 173"/>
                <a:gd name="T9" fmla="*/ 0 h 235"/>
                <a:gd name="T10" fmla="*/ 0 w 173"/>
                <a:gd name="T11" fmla="*/ 0 h 235"/>
                <a:gd name="T12" fmla="*/ 0 w 173"/>
                <a:gd name="T13" fmla="*/ 235 h 235"/>
                <a:gd name="T14" fmla="*/ 173 w 173"/>
                <a:gd name="T15" fmla="*/ 235 h 235"/>
                <a:gd name="T16" fmla="*/ 173 w 173"/>
                <a:gd name="T17" fmla="*/ 183 h 235"/>
                <a:gd name="T18" fmla="*/ 67 w 173"/>
                <a:gd name="T19" fmla="*/ 183 h 235"/>
                <a:gd name="T20" fmla="*/ 67 w 173"/>
                <a:gd name="T21" fmla="*/ 142 h 235"/>
                <a:gd name="T22" fmla="*/ 162 w 173"/>
                <a:gd name="T23" fmla="*/ 142 h 235"/>
                <a:gd name="T24" fmla="*/ 162 w 173"/>
                <a:gd name="T25" fmla="*/ 90 h 235"/>
                <a:gd name="T26" fmla="*/ 162 w 173"/>
                <a:gd name="T27" fmla="*/ 9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3" h="235">
                  <a:moveTo>
                    <a:pt x="162" y="90"/>
                  </a:moveTo>
                  <a:lnTo>
                    <a:pt x="67" y="90"/>
                  </a:lnTo>
                  <a:lnTo>
                    <a:pt x="67" y="52"/>
                  </a:lnTo>
                  <a:lnTo>
                    <a:pt x="169" y="52"/>
                  </a:lnTo>
                  <a:lnTo>
                    <a:pt x="169" y="0"/>
                  </a:lnTo>
                  <a:lnTo>
                    <a:pt x="0" y="0"/>
                  </a:lnTo>
                  <a:lnTo>
                    <a:pt x="0" y="235"/>
                  </a:lnTo>
                  <a:lnTo>
                    <a:pt x="173" y="235"/>
                  </a:lnTo>
                  <a:lnTo>
                    <a:pt x="173" y="183"/>
                  </a:lnTo>
                  <a:lnTo>
                    <a:pt x="67" y="183"/>
                  </a:lnTo>
                  <a:lnTo>
                    <a:pt x="67" y="142"/>
                  </a:lnTo>
                  <a:lnTo>
                    <a:pt x="162" y="142"/>
                  </a:lnTo>
                  <a:lnTo>
                    <a:pt x="162" y="90"/>
                  </a:lnTo>
                  <a:lnTo>
                    <a:pt x="162" y="90"/>
                  </a:lnTo>
                  <a:close/>
                </a:path>
              </a:pathLst>
            </a:custGeom>
            <a:solidFill>
              <a:srgbClr val="29AAE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dirty="0" lang="en-US"/>
            </a:p>
          </p:txBody>
        </p:sp>
        <p:sp>
          <p:nvSpPr>
            <p:cNvPr id="1048587" name="Freeform 18"/>
            <p:cNvSpPr/>
            <p:nvPr/>
          </p:nvSpPr>
          <p:spPr bwMode="auto">
            <a:xfrm>
              <a:off x="11109325" y="-3824288"/>
              <a:ext cx="333375" cy="385763"/>
            </a:xfrm>
            <a:custGeom>
              <a:avLst/>
              <a:gdLst>
                <a:gd name="T0" fmla="*/ 94 w 101"/>
                <a:gd name="T1" fmla="*/ 87 h 117"/>
                <a:gd name="T2" fmla="*/ 70 w 101"/>
                <a:gd name="T3" fmla="*/ 91 h 117"/>
                <a:gd name="T4" fmla="*/ 34 w 101"/>
                <a:gd name="T5" fmla="*/ 58 h 117"/>
                <a:gd name="T6" fmla="*/ 69 w 101"/>
                <a:gd name="T7" fmla="*/ 25 h 117"/>
                <a:gd name="T8" fmla="*/ 94 w 101"/>
                <a:gd name="T9" fmla="*/ 30 h 117"/>
                <a:gd name="T10" fmla="*/ 101 w 101"/>
                <a:gd name="T11" fmla="*/ 6 h 117"/>
                <a:gd name="T12" fmla="*/ 68 w 101"/>
                <a:gd name="T13" fmla="*/ 0 h 117"/>
                <a:gd name="T14" fmla="*/ 0 w 101"/>
                <a:gd name="T15" fmla="*/ 60 h 117"/>
                <a:gd name="T16" fmla="*/ 67 w 101"/>
                <a:gd name="T17" fmla="*/ 117 h 117"/>
                <a:gd name="T18" fmla="*/ 99 w 101"/>
                <a:gd name="T19" fmla="*/ 112 h 117"/>
                <a:gd name="T20" fmla="*/ 94 w 101"/>
                <a:gd name="T21" fmla="*/ 8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17">
                  <a:moveTo>
                    <a:pt x="94" y="87"/>
                  </a:moveTo>
                  <a:cubicBezTo>
                    <a:pt x="89" y="90"/>
                    <a:pt x="79" y="91"/>
                    <a:pt x="70" y="91"/>
                  </a:cubicBezTo>
                  <a:cubicBezTo>
                    <a:pt x="47" y="91"/>
                    <a:pt x="34" y="78"/>
                    <a:pt x="34" y="58"/>
                  </a:cubicBezTo>
                  <a:cubicBezTo>
                    <a:pt x="34" y="36"/>
                    <a:pt x="50" y="25"/>
                    <a:pt x="69" y="25"/>
                  </a:cubicBezTo>
                  <a:cubicBezTo>
                    <a:pt x="80" y="25"/>
                    <a:pt x="88" y="28"/>
                    <a:pt x="94" y="30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95" y="3"/>
                    <a:pt x="83" y="0"/>
                    <a:pt x="68" y="0"/>
                  </a:cubicBezTo>
                  <a:cubicBezTo>
                    <a:pt x="31" y="0"/>
                    <a:pt x="0" y="21"/>
                    <a:pt x="0" y="60"/>
                  </a:cubicBezTo>
                  <a:cubicBezTo>
                    <a:pt x="0" y="91"/>
                    <a:pt x="21" y="117"/>
                    <a:pt x="67" y="117"/>
                  </a:cubicBezTo>
                  <a:cubicBezTo>
                    <a:pt x="82" y="117"/>
                    <a:pt x="94" y="114"/>
                    <a:pt x="99" y="112"/>
                  </a:cubicBezTo>
                  <a:cubicBezTo>
                    <a:pt x="94" y="87"/>
                    <a:pt x="94" y="87"/>
                    <a:pt x="94" y="87"/>
                  </a:cubicBezTo>
                  <a:close/>
                </a:path>
              </a:pathLst>
            </a:custGeom>
            <a:solidFill>
              <a:srgbClr val="29AAE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88" name="Freeform 19"/>
            <p:cNvSpPr>
              <a:spLocks noEditPoints="1"/>
            </p:cNvSpPr>
            <p:nvPr/>
          </p:nvSpPr>
          <p:spPr bwMode="auto">
            <a:xfrm>
              <a:off x="11464925" y="-3344863"/>
              <a:ext cx="1847850" cy="214313"/>
            </a:xfrm>
            <a:custGeom>
              <a:avLst/>
              <a:gdLst>
                <a:gd name="T0" fmla="*/ 513 w 560"/>
                <a:gd name="T1" fmla="*/ 64 h 65"/>
                <a:gd name="T2" fmla="*/ 513 w 560"/>
                <a:gd name="T3" fmla="*/ 1 h 65"/>
                <a:gd name="T4" fmla="*/ 542 w 560"/>
                <a:gd name="T5" fmla="*/ 33 h 65"/>
                <a:gd name="T6" fmla="*/ 552 w 560"/>
                <a:gd name="T7" fmla="*/ 2 h 65"/>
                <a:gd name="T8" fmla="*/ 560 w 560"/>
                <a:gd name="T9" fmla="*/ 2 h 65"/>
                <a:gd name="T10" fmla="*/ 552 w 560"/>
                <a:gd name="T11" fmla="*/ 64 h 65"/>
                <a:gd name="T12" fmla="*/ 521 w 560"/>
                <a:gd name="T13" fmla="*/ 13 h 65"/>
                <a:gd name="T14" fmla="*/ 0 w 560"/>
                <a:gd name="T15" fmla="*/ 64 h 65"/>
                <a:gd name="T16" fmla="*/ 0 w 560"/>
                <a:gd name="T17" fmla="*/ 1 h 65"/>
                <a:gd name="T18" fmla="*/ 34 w 560"/>
                <a:gd name="T19" fmla="*/ 9 h 65"/>
                <a:gd name="T20" fmla="*/ 32 w 560"/>
                <a:gd name="T21" fmla="*/ 29 h 65"/>
                <a:gd name="T22" fmla="*/ 9 w 560"/>
                <a:gd name="T23" fmla="*/ 36 h 65"/>
                <a:gd name="T24" fmla="*/ 74 w 560"/>
                <a:gd name="T25" fmla="*/ 65 h 65"/>
                <a:gd name="T26" fmla="*/ 75 w 560"/>
                <a:gd name="T27" fmla="*/ 0 h 65"/>
                <a:gd name="T28" fmla="*/ 61 w 560"/>
                <a:gd name="T29" fmla="*/ 51 h 65"/>
                <a:gd name="T30" fmla="*/ 89 w 560"/>
                <a:gd name="T31" fmla="*/ 14 h 65"/>
                <a:gd name="T32" fmla="*/ 114 w 560"/>
                <a:gd name="T33" fmla="*/ 38 h 65"/>
                <a:gd name="T34" fmla="*/ 123 w 560"/>
                <a:gd name="T35" fmla="*/ 1 h 65"/>
                <a:gd name="T36" fmla="*/ 148 w 560"/>
                <a:gd name="T37" fmla="*/ 53 h 65"/>
                <a:gd name="T38" fmla="*/ 161 w 560"/>
                <a:gd name="T39" fmla="*/ 1 h 65"/>
                <a:gd name="T40" fmla="*/ 137 w 560"/>
                <a:gd name="T41" fmla="*/ 65 h 65"/>
                <a:gd name="T42" fmla="*/ 187 w 560"/>
                <a:gd name="T43" fmla="*/ 64 h 65"/>
                <a:gd name="T44" fmla="*/ 179 w 560"/>
                <a:gd name="T45" fmla="*/ 2 h 65"/>
                <a:gd name="T46" fmla="*/ 188 w 560"/>
                <a:gd name="T47" fmla="*/ 1 h 65"/>
                <a:gd name="T48" fmla="*/ 218 w 560"/>
                <a:gd name="T49" fmla="*/ 41 h 65"/>
                <a:gd name="T50" fmla="*/ 226 w 560"/>
                <a:gd name="T51" fmla="*/ 1 h 65"/>
                <a:gd name="T52" fmla="*/ 226 w 560"/>
                <a:gd name="T53" fmla="*/ 64 h 65"/>
                <a:gd name="T54" fmla="*/ 198 w 560"/>
                <a:gd name="T55" fmla="*/ 32 h 65"/>
                <a:gd name="T56" fmla="*/ 187 w 560"/>
                <a:gd name="T57" fmla="*/ 37 h 65"/>
                <a:gd name="T58" fmla="*/ 244 w 560"/>
                <a:gd name="T59" fmla="*/ 2 h 65"/>
                <a:gd name="T60" fmla="*/ 277 w 560"/>
                <a:gd name="T61" fmla="*/ 3 h 65"/>
                <a:gd name="T62" fmla="*/ 287 w 560"/>
                <a:gd name="T63" fmla="*/ 56 h 65"/>
                <a:gd name="T64" fmla="*/ 251 w 560"/>
                <a:gd name="T65" fmla="*/ 65 h 65"/>
                <a:gd name="T66" fmla="*/ 261 w 560"/>
                <a:gd name="T67" fmla="*/ 58 h 65"/>
                <a:gd name="T68" fmla="*/ 287 w 560"/>
                <a:gd name="T69" fmla="*/ 32 h 65"/>
                <a:gd name="T70" fmla="*/ 262 w 560"/>
                <a:gd name="T71" fmla="*/ 8 h 65"/>
                <a:gd name="T72" fmla="*/ 319 w 560"/>
                <a:gd name="T73" fmla="*/ 45 h 65"/>
                <a:gd name="T74" fmla="*/ 303 w 560"/>
                <a:gd name="T75" fmla="*/ 64 h 65"/>
                <a:gd name="T76" fmla="*/ 335 w 560"/>
                <a:gd name="T77" fmla="*/ 1 h 65"/>
                <a:gd name="T78" fmla="*/ 356 w 560"/>
                <a:gd name="T79" fmla="*/ 64 h 65"/>
                <a:gd name="T80" fmla="*/ 321 w 560"/>
                <a:gd name="T81" fmla="*/ 38 h 65"/>
                <a:gd name="T82" fmla="*/ 329 w 560"/>
                <a:gd name="T83" fmla="*/ 10 h 65"/>
                <a:gd name="T84" fmla="*/ 387 w 560"/>
                <a:gd name="T85" fmla="*/ 64 h 65"/>
                <a:gd name="T86" fmla="*/ 359 w 560"/>
                <a:gd name="T87" fmla="*/ 9 h 65"/>
                <a:gd name="T88" fmla="*/ 359 w 560"/>
                <a:gd name="T89" fmla="*/ 1 h 65"/>
                <a:gd name="T90" fmla="*/ 406 w 560"/>
                <a:gd name="T91" fmla="*/ 9 h 65"/>
                <a:gd name="T92" fmla="*/ 387 w 560"/>
                <a:gd name="T93" fmla="*/ 64 h 65"/>
                <a:gd name="T94" fmla="*/ 428 w 560"/>
                <a:gd name="T95" fmla="*/ 1 h 65"/>
                <a:gd name="T96" fmla="*/ 428 w 560"/>
                <a:gd name="T97" fmla="*/ 64 h 65"/>
                <a:gd name="T98" fmla="*/ 470 w 560"/>
                <a:gd name="T99" fmla="*/ 65 h 65"/>
                <a:gd name="T100" fmla="*/ 471 w 560"/>
                <a:gd name="T101" fmla="*/ 0 h 65"/>
                <a:gd name="T102" fmla="*/ 457 w 560"/>
                <a:gd name="T103" fmla="*/ 51 h 65"/>
                <a:gd name="T104" fmla="*/ 485 w 560"/>
                <a:gd name="T105" fmla="*/ 1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60" h="65">
                  <a:moveTo>
                    <a:pt x="521" y="37"/>
                  </a:moveTo>
                  <a:cubicBezTo>
                    <a:pt x="521" y="64"/>
                    <a:pt x="521" y="64"/>
                    <a:pt x="521" y="64"/>
                  </a:cubicBezTo>
                  <a:cubicBezTo>
                    <a:pt x="521" y="64"/>
                    <a:pt x="521" y="64"/>
                    <a:pt x="521" y="64"/>
                  </a:cubicBezTo>
                  <a:cubicBezTo>
                    <a:pt x="521" y="64"/>
                    <a:pt x="521" y="64"/>
                    <a:pt x="521" y="64"/>
                  </a:cubicBezTo>
                  <a:cubicBezTo>
                    <a:pt x="513" y="64"/>
                    <a:pt x="513" y="64"/>
                    <a:pt x="513" y="64"/>
                  </a:cubicBezTo>
                  <a:cubicBezTo>
                    <a:pt x="513" y="64"/>
                    <a:pt x="513" y="64"/>
                    <a:pt x="513" y="64"/>
                  </a:cubicBezTo>
                  <a:cubicBezTo>
                    <a:pt x="513" y="64"/>
                    <a:pt x="513" y="64"/>
                    <a:pt x="513" y="64"/>
                  </a:cubicBezTo>
                  <a:cubicBezTo>
                    <a:pt x="513" y="2"/>
                    <a:pt x="513" y="2"/>
                    <a:pt x="513" y="2"/>
                  </a:cubicBezTo>
                  <a:cubicBezTo>
                    <a:pt x="513" y="1"/>
                    <a:pt x="513" y="1"/>
                    <a:pt x="513" y="1"/>
                  </a:cubicBezTo>
                  <a:cubicBezTo>
                    <a:pt x="513" y="1"/>
                    <a:pt x="513" y="1"/>
                    <a:pt x="513" y="1"/>
                  </a:cubicBezTo>
                  <a:cubicBezTo>
                    <a:pt x="522" y="1"/>
                    <a:pt x="522" y="1"/>
                    <a:pt x="522" y="1"/>
                  </a:cubicBezTo>
                  <a:cubicBezTo>
                    <a:pt x="522" y="1"/>
                    <a:pt x="522" y="1"/>
                    <a:pt x="522" y="1"/>
                  </a:cubicBezTo>
                  <a:cubicBezTo>
                    <a:pt x="522" y="1"/>
                    <a:pt x="522" y="1"/>
                    <a:pt x="522" y="1"/>
                  </a:cubicBezTo>
                  <a:cubicBezTo>
                    <a:pt x="542" y="33"/>
                    <a:pt x="542" y="33"/>
                    <a:pt x="542" y="33"/>
                  </a:cubicBezTo>
                  <a:cubicBezTo>
                    <a:pt x="542" y="33"/>
                    <a:pt x="542" y="33"/>
                    <a:pt x="542" y="33"/>
                  </a:cubicBezTo>
                  <a:cubicBezTo>
                    <a:pt x="545" y="37"/>
                    <a:pt x="547" y="40"/>
                    <a:pt x="548" y="43"/>
                  </a:cubicBezTo>
                  <a:cubicBezTo>
                    <a:pt x="550" y="46"/>
                    <a:pt x="552" y="49"/>
                    <a:pt x="553" y="52"/>
                  </a:cubicBezTo>
                  <a:cubicBezTo>
                    <a:pt x="553" y="48"/>
                    <a:pt x="552" y="45"/>
                    <a:pt x="552" y="41"/>
                  </a:cubicBezTo>
                  <a:cubicBezTo>
                    <a:pt x="552" y="37"/>
                    <a:pt x="552" y="33"/>
                    <a:pt x="552" y="28"/>
                  </a:cubicBezTo>
                  <a:cubicBezTo>
                    <a:pt x="552" y="2"/>
                    <a:pt x="552" y="2"/>
                    <a:pt x="552" y="2"/>
                  </a:cubicBezTo>
                  <a:cubicBezTo>
                    <a:pt x="552" y="1"/>
                    <a:pt x="552" y="1"/>
                    <a:pt x="552" y="1"/>
                  </a:cubicBezTo>
                  <a:cubicBezTo>
                    <a:pt x="552" y="1"/>
                    <a:pt x="552" y="1"/>
                    <a:pt x="552" y="1"/>
                  </a:cubicBezTo>
                  <a:cubicBezTo>
                    <a:pt x="560" y="1"/>
                    <a:pt x="560" y="1"/>
                    <a:pt x="560" y="1"/>
                  </a:cubicBezTo>
                  <a:cubicBezTo>
                    <a:pt x="560" y="1"/>
                    <a:pt x="560" y="1"/>
                    <a:pt x="560" y="1"/>
                  </a:cubicBezTo>
                  <a:cubicBezTo>
                    <a:pt x="560" y="2"/>
                    <a:pt x="560" y="2"/>
                    <a:pt x="560" y="2"/>
                  </a:cubicBezTo>
                  <a:cubicBezTo>
                    <a:pt x="560" y="64"/>
                    <a:pt x="560" y="64"/>
                    <a:pt x="560" y="64"/>
                  </a:cubicBezTo>
                  <a:cubicBezTo>
                    <a:pt x="560" y="64"/>
                    <a:pt x="560" y="64"/>
                    <a:pt x="560" y="64"/>
                  </a:cubicBezTo>
                  <a:cubicBezTo>
                    <a:pt x="560" y="64"/>
                    <a:pt x="560" y="64"/>
                    <a:pt x="560" y="64"/>
                  </a:cubicBezTo>
                  <a:cubicBezTo>
                    <a:pt x="552" y="64"/>
                    <a:pt x="552" y="64"/>
                    <a:pt x="552" y="64"/>
                  </a:cubicBezTo>
                  <a:cubicBezTo>
                    <a:pt x="552" y="64"/>
                    <a:pt x="552" y="64"/>
                    <a:pt x="552" y="64"/>
                  </a:cubicBezTo>
                  <a:cubicBezTo>
                    <a:pt x="552" y="64"/>
                    <a:pt x="552" y="64"/>
                    <a:pt x="552" y="64"/>
                  </a:cubicBezTo>
                  <a:cubicBezTo>
                    <a:pt x="532" y="32"/>
                    <a:pt x="532" y="32"/>
                    <a:pt x="532" y="32"/>
                  </a:cubicBezTo>
                  <a:cubicBezTo>
                    <a:pt x="532" y="32"/>
                    <a:pt x="532" y="32"/>
                    <a:pt x="532" y="32"/>
                  </a:cubicBezTo>
                  <a:cubicBezTo>
                    <a:pt x="530" y="29"/>
                    <a:pt x="528" y="25"/>
                    <a:pt x="526" y="22"/>
                  </a:cubicBezTo>
                  <a:cubicBezTo>
                    <a:pt x="524" y="19"/>
                    <a:pt x="522" y="16"/>
                    <a:pt x="521" y="13"/>
                  </a:cubicBezTo>
                  <a:cubicBezTo>
                    <a:pt x="521" y="16"/>
                    <a:pt x="521" y="20"/>
                    <a:pt x="521" y="23"/>
                  </a:cubicBezTo>
                  <a:cubicBezTo>
                    <a:pt x="521" y="23"/>
                    <a:pt x="521" y="23"/>
                    <a:pt x="521" y="23"/>
                  </a:cubicBezTo>
                  <a:cubicBezTo>
                    <a:pt x="521" y="28"/>
                    <a:pt x="521" y="32"/>
                    <a:pt x="521" y="37"/>
                  </a:cubicBezTo>
                  <a:close/>
                  <a:moveTo>
                    <a:pt x="8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8" y="64"/>
                    <a:pt x="8" y="64"/>
                    <a:pt x="8" y="64"/>
                  </a:cubicBezTo>
                  <a:close/>
                  <a:moveTo>
                    <a:pt x="95" y="56"/>
                  </a:moveTo>
                  <a:cubicBezTo>
                    <a:pt x="90" y="62"/>
                    <a:pt x="83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66" y="65"/>
                    <a:pt x="59" y="62"/>
                    <a:pt x="54" y="56"/>
                  </a:cubicBezTo>
                  <a:cubicBezTo>
                    <a:pt x="49" y="51"/>
                    <a:pt x="46" y="43"/>
                    <a:pt x="46" y="33"/>
                  </a:cubicBezTo>
                  <a:cubicBezTo>
                    <a:pt x="46" y="23"/>
                    <a:pt x="49" y="15"/>
                    <a:pt x="54" y="9"/>
                  </a:cubicBezTo>
                  <a:cubicBezTo>
                    <a:pt x="59" y="4"/>
                    <a:pt x="66" y="0"/>
                    <a:pt x="75" y="0"/>
                  </a:cubicBezTo>
                  <a:cubicBezTo>
                    <a:pt x="84" y="0"/>
                    <a:pt x="91" y="3"/>
                    <a:pt x="96" y="9"/>
                  </a:cubicBezTo>
                  <a:cubicBezTo>
                    <a:pt x="101" y="15"/>
                    <a:pt x="103" y="23"/>
                    <a:pt x="103" y="32"/>
                  </a:cubicBezTo>
                  <a:cubicBezTo>
                    <a:pt x="103" y="42"/>
                    <a:pt x="100" y="50"/>
                    <a:pt x="95" y="56"/>
                  </a:cubicBezTo>
                  <a:cubicBezTo>
                    <a:pt x="95" y="56"/>
                    <a:pt x="95" y="56"/>
                    <a:pt x="95" y="56"/>
                  </a:cubicBezTo>
                  <a:close/>
                  <a:moveTo>
                    <a:pt x="61" y="51"/>
                  </a:moveTo>
                  <a:cubicBezTo>
                    <a:pt x="64" y="55"/>
                    <a:pt x="69" y="58"/>
                    <a:pt x="75" y="58"/>
                  </a:cubicBezTo>
                  <a:cubicBezTo>
                    <a:pt x="75" y="58"/>
                    <a:pt x="75" y="58"/>
                    <a:pt x="75" y="58"/>
                  </a:cubicBezTo>
                  <a:cubicBezTo>
                    <a:pt x="81" y="58"/>
                    <a:pt x="85" y="55"/>
                    <a:pt x="89" y="51"/>
                  </a:cubicBezTo>
                  <a:cubicBezTo>
                    <a:pt x="92" y="46"/>
                    <a:pt x="94" y="40"/>
                    <a:pt x="94" y="32"/>
                  </a:cubicBezTo>
                  <a:cubicBezTo>
                    <a:pt x="94" y="26"/>
                    <a:pt x="92" y="19"/>
                    <a:pt x="89" y="14"/>
                  </a:cubicBezTo>
                  <a:cubicBezTo>
                    <a:pt x="85" y="10"/>
                    <a:pt x="81" y="7"/>
                    <a:pt x="75" y="7"/>
                  </a:cubicBezTo>
                  <a:cubicBezTo>
                    <a:pt x="69" y="7"/>
                    <a:pt x="64" y="10"/>
                    <a:pt x="61" y="14"/>
                  </a:cubicBezTo>
                  <a:cubicBezTo>
                    <a:pt x="57" y="19"/>
                    <a:pt x="55" y="26"/>
                    <a:pt x="55" y="33"/>
                  </a:cubicBezTo>
                  <a:cubicBezTo>
                    <a:pt x="55" y="40"/>
                    <a:pt x="57" y="46"/>
                    <a:pt x="61" y="51"/>
                  </a:cubicBezTo>
                  <a:close/>
                  <a:moveTo>
                    <a:pt x="114" y="38"/>
                  </a:moveTo>
                  <a:cubicBezTo>
                    <a:pt x="114" y="2"/>
                    <a:pt x="114" y="2"/>
                    <a:pt x="114" y="2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39"/>
                    <a:pt x="123" y="39"/>
                    <a:pt x="123" y="39"/>
                  </a:cubicBezTo>
                  <a:cubicBezTo>
                    <a:pt x="123" y="45"/>
                    <a:pt x="125" y="50"/>
                    <a:pt x="127" y="53"/>
                  </a:cubicBezTo>
                  <a:cubicBezTo>
                    <a:pt x="130" y="56"/>
                    <a:pt x="133" y="58"/>
                    <a:pt x="137" y="58"/>
                  </a:cubicBezTo>
                  <a:cubicBezTo>
                    <a:pt x="142" y="58"/>
                    <a:pt x="146" y="56"/>
                    <a:pt x="148" y="53"/>
                  </a:cubicBezTo>
                  <a:cubicBezTo>
                    <a:pt x="151" y="50"/>
                    <a:pt x="152" y="45"/>
                    <a:pt x="152" y="39"/>
                  </a:cubicBezTo>
                  <a:cubicBezTo>
                    <a:pt x="152" y="2"/>
                    <a:pt x="152" y="2"/>
                    <a:pt x="152" y="2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61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1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47"/>
                    <a:pt x="159" y="54"/>
                    <a:pt x="155" y="58"/>
                  </a:cubicBezTo>
                  <a:cubicBezTo>
                    <a:pt x="151" y="63"/>
                    <a:pt x="144" y="65"/>
                    <a:pt x="137" y="65"/>
                  </a:cubicBezTo>
                  <a:cubicBezTo>
                    <a:pt x="130" y="65"/>
                    <a:pt x="124" y="63"/>
                    <a:pt x="120" y="58"/>
                  </a:cubicBezTo>
                  <a:cubicBezTo>
                    <a:pt x="117" y="54"/>
                    <a:pt x="114" y="47"/>
                    <a:pt x="114" y="38"/>
                  </a:cubicBezTo>
                  <a:close/>
                  <a:moveTo>
                    <a:pt x="187" y="37"/>
                  </a:moveTo>
                  <a:cubicBezTo>
                    <a:pt x="187" y="64"/>
                    <a:pt x="187" y="64"/>
                    <a:pt x="187" y="64"/>
                  </a:cubicBezTo>
                  <a:cubicBezTo>
                    <a:pt x="187" y="64"/>
                    <a:pt x="187" y="64"/>
                    <a:pt x="187" y="64"/>
                  </a:cubicBezTo>
                  <a:cubicBezTo>
                    <a:pt x="187" y="64"/>
                    <a:pt x="187" y="64"/>
                    <a:pt x="187" y="64"/>
                  </a:cubicBezTo>
                  <a:cubicBezTo>
                    <a:pt x="179" y="64"/>
                    <a:pt x="179" y="64"/>
                    <a:pt x="179" y="64"/>
                  </a:cubicBezTo>
                  <a:cubicBezTo>
                    <a:pt x="179" y="64"/>
                    <a:pt x="179" y="64"/>
                    <a:pt x="179" y="64"/>
                  </a:cubicBezTo>
                  <a:cubicBezTo>
                    <a:pt x="179" y="64"/>
                    <a:pt x="179" y="64"/>
                    <a:pt x="179" y="64"/>
                  </a:cubicBezTo>
                  <a:cubicBezTo>
                    <a:pt x="179" y="2"/>
                    <a:pt x="179" y="2"/>
                    <a:pt x="179" y="2"/>
                  </a:cubicBezTo>
                  <a:cubicBezTo>
                    <a:pt x="179" y="1"/>
                    <a:pt x="179" y="1"/>
                    <a:pt x="179" y="1"/>
                  </a:cubicBezTo>
                  <a:cubicBezTo>
                    <a:pt x="179" y="1"/>
                    <a:pt x="179" y="1"/>
                    <a:pt x="179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208" y="33"/>
                    <a:pt x="208" y="33"/>
                    <a:pt x="208" y="33"/>
                  </a:cubicBezTo>
                  <a:cubicBezTo>
                    <a:pt x="208" y="33"/>
                    <a:pt x="208" y="33"/>
                    <a:pt x="208" y="33"/>
                  </a:cubicBezTo>
                  <a:cubicBezTo>
                    <a:pt x="211" y="37"/>
                    <a:pt x="213" y="40"/>
                    <a:pt x="214" y="43"/>
                  </a:cubicBezTo>
                  <a:cubicBezTo>
                    <a:pt x="216" y="46"/>
                    <a:pt x="218" y="49"/>
                    <a:pt x="219" y="52"/>
                  </a:cubicBezTo>
                  <a:cubicBezTo>
                    <a:pt x="219" y="48"/>
                    <a:pt x="218" y="45"/>
                    <a:pt x="218" y="41"/>
                  </a:cubicBezTo>
                  <a:cubicBezTo>
                    <a:pt x="218" y="37"/>
                    <a:pt x="218" y="33"/>
                    <a:pt x="218" y="28"/>
                  </a:cubicBezTo>
                  <a:cubicBezTo>
                    <a:pt x="218" y="2"/>
                    <a:pt x="218" y="2"/>
                    <a:pt x="218" y="2"/>
                  </a:cubicBezTo>
                  <a:cubicBezTo>
                    <a:pt x="218" y="1"/>
                    <a:pt x="218" y="1"/>
                    <a:pt x="218" y="1"/>
                  </a:cubicBezTo>
                  <a:cubicBezTo>
                    <a:pt x="218" y="1"/>
                    <a:pt x="218" y="1"/>
                    <a:pt x="218" y="1"/>
                  </a:cubicBezTo>
                  <a:cubicBezTo>
                    <a:pt x="226" y="1"/>
                    <a:pt x="226" y="1"/>
                    <a:pt x="226" y="1"/>
                  </a:cubicBezTo>
                  <a:cubicBezTo>
                    <a:pt x="226" y="1"/>
                    <a:pt x="226" y="1"/>
                    <a:pt x="226" y="1"/>
                  </a:cubicBezTo>
                  <a:cubicBezTo>
                    <a:pt x="226" y="2"/>
                    <a:pt x="226" y="2"/>
                    <a:pt x="226" y="2"/>
                  </a:cubicBezTo>
                  <a:cubicBezTo>
                    <a:pt x="226" y="64"/>
                    <a:pt x="226" y="64"/>
                    <a:pt x="226" y="64"/>
                  </a:cubicBezTo>
                  <a:cubicBezTo>
                    <a:pt x="226" y="64"/>
                    <a:pt x="226" y="64"/>
                    <a:pt x="226" y="64"/>
                  </a:cubicBezTo>
                  <a:cubicBezTo>
                    <a:pt x="226" y="64"/>
                    <a:pt x="226" y="64"/>
                    <a:pt x="226" y="64"/>
                  </a:cubicBezTo>
                  <a:cubicBezTo>
                    <a:pt x="218" y="64"/>
                    <a:pt x="218" y="64"/>
                    <a:pt x="218" y="64"/>
                  </a:cubicBezTo>
                  <a:cubicBezTo>
                    <a:pt x="218" y="64"/>
                    <a:pt x="218" y="64"/>
                    <a:pt x="218" y="64"/>
                  </a:cubicBezTo>
                  <a:cubicBezTo>
                    <a:pt x="218" y="64"/>
                    <a:pt x="218" y="64"/>
                    <a:pt x="218" y="64"/>
                  </a:cubicBezTo>
                  <a:cubicBezTo>
                    <a:pt x="198" y="32"/>
                    <a:pt x="198" y="32"/>
                    <a:pt x="198" y="32"/>
                  </a:cubicBezTo>
                  <a:cubicBezTo>
                    <a:pt x="198" y="32"/>
                    <a:pt x="198" y="32"/>
                    <a:pt x="198" y="32"/>
                  </a:cubicBezTo>
                  <a:cubicBezTo>
                    <a:pt x="196" y="29"/>
                    <a:pt x="193" y="25"/>
                    <a:pt x="192" y="22"/>
                  </a:cubicBezTo>
                  <a:cubicBezTo>
                    <a:pt x="190" y="19"/>
                    <a:pt x="188" y="16"/>
                    <a:pt x="187" y="13"/>
                  </a:cubicBezTo>
                  <a:cubicBezTo>
                    <a:pt x="187" y="16"/>
                    <a:pt x="187" y="20"/>
                    <a:pt x="187" y="23"/>
                  </a:cubicBezTo>
                  <a:cubicBezTo>
                    <a:pt x="187" y="23"/>
                    <a:pt x="187" y="23"/>
                    <a:pt x="187" y="23"/>
                  </a:cubicBezTo>
                  <a:cubicBezTo>
                    <a:pt x="187" y="28"/>
                    <a:pt x="187" y="32"/>
                    <a:pt x="187" y="37"/>
                  </a:cubicBezTo>
                  <a:close/>
                  <a:moveTo>
                    <a:pt x="251" y="65"/>
                  </a:moveTo>
                  <a:cubicBezTo>
                    <a:pt x="249" y="64"/>
                    <a:pt x="247" y="64"/>
                    <a:pt x="244" y="64"/>
                  </a:cubicBezTo>
                  <a:cubicBezTo>
                    <a:pt x="244" y="64"/>
                    <a:pt x="244" y="64"/>
                    <a:pt x="244" y="64"/>
                  </a:cubicBezTo>
                  <a:cubicBezTo>
                    <a:pt x="244" y="64"/>
                    <a:pt x="244" y="64"/>
                    <a:pt x="244" y="64"/>
                  </a:cubicBezTo>
                  <a:cubicBezTo>
                    <a:pt x="244" y="2"/>
                    <a:pt x="244" y="2"/>
                    <a:pt x="244" y="2"/>
                  </a:cubicBezTo>
                  <a:cubicBezTo>
                    <a:pt x="244" y="2"/>
                    <a:pt x="244" y="2"/>
                    <a:pt x="244" y="2"/>
                  </a:cubicBezTo>
                  <a:cubicBezTo>
                    <a:pt x="244" y="2"/>
                    <a:pt x="244" y="2"/>
                    <a:pt x="244" y="2"/>
                  </a:cubicBezTo>
                  <a:cubicBezTo>
                    <a:pt x="247" y="2"/>
                    <a:pt x="250" y="1"/>
                    <a:pt x="253" y="1"/>
                  </a:cubicBezTo>
                  <a:cubicBezTo>
                    <a:pt x="255" y="1"/>
                    <a:pt x="258" y="1"/>
                    <a:pt x="262" y="1"/>
                  </a:cubicBezTo>
                  <a:cubicBezTo>
                    <a:pt x="267" y="1"/>
                    <a:pt x="272" y="1"/>
                    <a:pt x="277" y="3"/>
                  </a:cubicBezTo>
                  <a:cubicBezTo>
                    <a:pt x="281" y="4"/>
                    <a:pt x="284" y="6"/>
                    <a:pt x="287" y="9"/>
                  </a:cubicBezTo>
                  <a:cubicBezTo>
                    <a:pt x="290" y="11"/>
                    <a:pt x="292" y="14"/>
                    <a:pt x="294" y="18"/>
                  </a:cubicBezTo>
                  <a:cubicBezTo>
                    <a:pt x="295" y="22"/>
                    <a:pt x="296" y="26"/>
                    <a:pt x="296" y="31"/>
                  </a:cubicBezTo>
                  <a:cubicBezTo>
                    <a:pt x="296" y="36"/>
                    <a:pt x="295" y="41"/>
                    <a:pt x="294" y="45"/>
                  </a:cubicBezTo>
                  <a:cubicBezTo>
                    <a:pt x="292" y="49"/>
                    <a:pt x="290" y="53"/>
                    <a:pt x="287" y="56"/>
                  </a:cubicBezTo>
                  <a:cubicBezTo>
                    <a:pt x="287" y="56"/>
                    <a:pt x="287" y="56"/>
                    <a:pt x="287" y="56"/>
                  </a:cubicBezTo>
                  <a:cubicBezTo>
                    <a:pt x="284" y="59"/>
                    <a:pt x="280" y="61"/>
                    <a:pt x="275" y="62"/>
                  </a:cubicBezTo>
                  <a:cubicBezTo>
                    <a:pt x="275" y="62"/>
                    <a:pt x="275" y="62"/>
                    <a:pt x="275" y="62"/>
                  </a:cubicBezTo>
                  <a:cubicBezTo>
                    <a:pt x="271" y="64"/>
                    <a:pt x="265" y="65"/>
                    <a:pt x="259" y="65"/>
                  </a:cubicBezTo>
                  <a:cubicBezTo>
                    <a:pt x="256" y="65"/>
                    <a:pt x="254" y="65"/>
                    <a:pt x="251" y="65"/>
                  </a:cubicBezTo>
                  <a:close/>
                  <a:moveTo>
                    <a:pt x="257" y="8"/>
                  </a:moveTo>
                  <a:cubicBezTo>
                    <a:pt x="255" y="8"/>
                    <a:pt x="254" y="8"/>
                    <a:pt x="253" y="9"/>
                  </a:cubicBezTo>
                  <a:cubicBezTo>
                    <a:pt x="253" y="57"/>
                    <a:pt x="253" y="57"/>
                    <a:pt x="253" y="57"/>
                  </a:cubicBezTo>
                  <a:cubicBezTo>
                    <a:pt x="255" y="58"/>
                    <a:pt x="258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9" y="58"/>
                    <a:pt x="276" y="55"/>
                    <a:pt x="280" y="51"/>
                  </a:cubicBezTo>
                  <a:cubicBezTo>
                    <a:pt x="285" y="46"/>
                    <a:pt x="287" y="40"/>
                    <a:pt x="287" y="32"/>
                  </a:cubicBezTo>
                  <a:cubicBezTo>
                    <a:pt x="287" y="32"/>
                    <a:pt x="287" y="32"/>
                    <a:pt x="287" y="32"/>
                  </a:cubicBezTo>
                  <a:cubicBezTo>
                    <a:pt x="287" y="31"/>
                    <a:pt x="287" y="31"/>
                    <a:pt x="287" y="31"/>
                  </a:cubicBezTo>
                  <a:cubicBezTo>
                    <a:pt x="287" y="31"/>
                    <a:pt x="287" y="31"/>
                    <a:pt x="287" y="31"/>
                  </a:cubicBezTo>
                  <a:cubicBezTo>
                    <a:pt x="287" y="24"/>
                    <a:pt x="285" y="18"/>
                    <a:pt x="281" y="14"/>
                  </a:cubicBezTo>
                  <a:cubicBezTo>
                    <a:pt x="277" y="10"/>
                    <a:pt x="271" y="8"/>
                    <a:pt x="262" y="8"/>
                  </a:cubicBezTo>
                  <a:cubicBezTo>
                    <a:pt x="262" y="8"/>
                    <a:pt x="262" y="8"/>
                    <a:pt x="262" y="8"/>
                  </a:cubicBezTo>
                  <a:cubicBezTo>
                    <a:pt x="262" y="8"/>
                    <a:pt x="262" y="8"/>
                    <a:pt x="262" y="8"/>
                  </a:cubicBezTo>
                  <a:cubicBezTo>
                    <a:pt x="260" y="8"/>
                    <a:pt x="258" y="8"/>
                    <a:pt x="257" y="8"/>
                  </a:cubicBezTo>
                  <a:close/>
                  <a:moveTo>
                    <a:pt x="347" y="64"/>
                  </a:moveTo>
                  <a:cubicBezTo>
                    <a:pt x="340" y="45"/>
                    <a:pt x="340" y="45"/>
                    <a:pt x="340" y="45"/>
                  </a:cubicBezTo>
                  <a:cubicBezTo>
                    <a:pt x="319" y="45"/>
                    <a:pt x="319" y="45"/>
                    <a:pt x="319" y="45"/>
                  </a:cubicBezTo>
                  <a:cubicBezTo>
                    <a:pt x="312" y="64"/>
                    <a:pt x="312" y="64"/>
                    <a:pt x="312" y="64"/>
                  </a:cubicBezTo>
                  <a:cubicBezTo>
                    <a:pt x="312" y="64"/>
                    <a:pt x="312" y="64"/>
                    <a:pt x="312" y="64"/>
                  </a:cubicBezTo>
                  <a:cubicBezTo>
                    <a:pt x="312" y="64"/>
                    <a:pt x="312" y="64"/>
                    <a:pt x="312" y="64"/>
                  </a:cubicBezTo>
                  <a:cubicBezTo>
                    <a:pt x="304" y="64"/>
                    <a:pt x="304" y="64"/>
                    <a:pt x="304" y="64"/>
                  </a:cubicBezTo>
                  <a:cubicBezTo>
                    <a:pt x="303" y="64"/>
                    <a:pt x="303" y="64"/>
                    <a:pt x="303" y="64"/>
                  </a:cubicBezTo>
                  <a:cubicBezTo>
                    <a:pt x="303" y="64"/>
                    <a:pt x="303" y="64"/>
                    <a:pt x="303" y="64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325" y="1"/>
                    <a:pt x="325" y="1"/>
                    <a:pt x="325" y="1"/>
                  </a:cubicBezTo>
                  <a:cubicBezTo>
                    <a:pt x="325" y="1"/>
                    <a:pt x="325" y="1"/>
                    <a:pt x="32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56" y="64"/>
                    <a:pt x="356" y="64"/>
                    <a:pt x="356" y="64"/>
                  </a:cubicBezTo>
                  <a:cubicBezTo>
                    <a:pt x="356" y="64"/>
                    <a:pt x="356" y="64"/>
                    <a:pt x="356" y="64"/>
                  </a:cubicBezTo>
                  <a:cubicBezTo>
                    <a:pt x="356" y="64"/>
                    <a:pt x="356" y="64"/>
                    <a:pt x="356" y="64"/>
                  </a:cubicBezTo>
                  <a:cubicBezTo>
                    <a:pt x="347" y="64"/>
                    <a:pt x="347" y="64"/>
                    <a:pt x="347" y="64"/>
                  </a:cubicBezTo>
                  <a:cubicBezTo>
                    <a:pt x="347" y="64"/>
                    <a:pt x="347" y="64"/>
                    <a:pt x="347" y="64"/>
                  </a:cubicBezTo>
                  <a:cubicBezTo>
                    <a:pt x="347" y="64"/>
                    <a:pt x="347" y="64"/>
                    <a:pt x="347" y="64"/>
                  </a:cubicBezTo>
                  <a:close/>
                  <a:moveTo>
                    <a:pt x="327" y="20"/>
                  </a:moveTo>
                  <a:cubicBezTo>
                    <a:pt x="321" y="38"/>
                    <a:pt x="321" y="38"/>
                    <a:pt x="321" y="38"/>
                  </a:cubicBezTo>
                  <a:cubicBezTo>
                    <a:pt x="338" y="38"/>
                    <a:pt x="338" y="38"/>
                    <a:pt x="338" y="38"/>
                  </a:cubicBezTo>
                  <a:cubicBezTo>
                    <a:pt x="332" y="20"/>
                    <a:pt x="332" y="20"/>
                    <a:pt x="332" y="20"/>
                  </a:cubicBezTo>
                  <a:cubicBezTo>
                    <a:pt x="332" y="20"/>
                    <a:pt x="332" y="20"/>
                    <a:pt x="332" y="20"/>
                  </a:cubicBezTo>
                  <a:cubicBezTo>
                    <a:pt x="331" y="16"/>
                    <a:pt x="330" y="13"/>
                    <a:pt x="329" y="10"/>
                  </a:cubicBezTo>
                  <a:cubicBezTo>
                    <a:pt x="329" y="10"/>
                    <a:pt x="329" y="10"/>
                    <a:pt x="329" y="10"/>
                  </a:cubicBezTo>
                  <a:cubicBezTo>
                    <a:pt x="329" y="10"/>
                    <a:pt x="329" y="10"/>
                    <a:pt x="329" y="10"/>
                  </a:cubicBezTo>
                  <a:cubicBezTo>
                    <a:pt x="329" y="11"/>
                    <a:pt x="329" y="13"/>
                    <a:pt x="328" y="15"/>
                  </a:cubicBezTo>
                  <a:cubicBezTo>
                    <a:pt x="328" y="16"/>
                    <a:pt x="327" y="18"/>
                    <a:pt x="327" y="20"/>
                  </a:cubicBezTo>
                  <a:cubicBezTo>
                    <a:pt x="327" y="20"/>
                    <a:pt x="327" y="20"/>
                    <a:pt x="327" y="20"/>
                  </a:cubicBezTo>
                  <a:close/>
                  <a:moveTo>
                    <a:pt x="387" y="64"/>
                  </a:moveTo>
                  <a:cubicBezTo>
                    <a:pt x="378" y="64"/>
                    <a:pt x="378" y="64"/>
                    <a:pt x="378" y="64"/>
                  </a:cubicBezTo>
                  <a:cubicBezTo>
                    <a:pt x="378" y="64"/>
                    <a:pt x="378" y="64"/>
                    <a:pt x="378" y="64"/>
                  </a:cubicBezTo>
                  <a:cubicBezTo>
                    <a:pt x="378" y="64"/>
                    <a:pt x="378" y="64"/>
                    <a:pt x="378" y="64"/>
                  </a:cubicBezTo>
                  <a:cubicBezTo>
                    <a:pt x="378" y="9"/>
                    <a:pt x="378" y="9"/>
                    <a:pt x="378" y="9"/>
                  </a:cubicBezTo>
                  <a:cubicBezTo>
                    <a:pt x="359" y="9"/>
                    <a:pt x="359" y="9"/>
                    <a:pt x="359" y="9"/>
                  </a:cubicBezTo>
                  <a:cubicBezTo>
                    <a:pt x="359" y="9"/>
                    <a:pt x="359" y="9"/>
                    <a:pt x="359" y="9"/>
                  </a:cubicBezTo>
                  <a:cubicBezTo>
                    <a:pt x="359" y="8"/>
                    <a:pt x="359" y="8"/>
                    <a:pt x="359" y="8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359" y="1"/>
                    <a:pt x="359" y="1"/>
                    <a:pt x="359" y="1"/>
                  </a:cubicBezTo>
                  <a:cubicBezTo>
                    <a:pt x="359" y="1"/>
                    <a:pt x="359" y="1"/>
                    <a:pt x="359" y="1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6" y="2"/>
                    <a:pt x="406" y="2"/>
                    <a:pt x="406" y="2"/>
                  </a:cubicBezTo>
                  <a:cubicBezTo>
                    <a:pt x="406" y="8"/>
                    <a:pt x="406" y="8"/>
                    <a:pt x="406" y="8"/>
                  </a:cubicBezTo>
                  <a:cubicBezTo>
                    <a:pt x="406" y="9"/>
                    <a:pt x="406" y="9"/>
                    <a:pt x="406" y="9"/>
                  </a:cubicBezTo>
                  <a:cubicBezTo>
                    <a:pt x="406" y="9"/>
                    <a:pt x="406" y="9"/>
                    <a:pt x="406" y="9"/>
                  </a:cubicBezTo>
                  <a:cubicBezTo>
                    <a:pt x="387" y="9"/>
                    <a:pt x="387" y="9"/>
                    <a:pt x="387" y="9"/>
                  </a:cubicBezTo>
                  <a:cubicBezTo>
                    <a:pt x="387" y="64"/>
                    <a:pt x="387" y="64"/>
                    <a:pt x="387" y="64"/>
                  </a:cubicBezTo>
                  <a:cubicBezTo>
                    <a:pt x="387" y="64"/>
                    <a:pt x="387" y="64"/>
                    <a:pt x="387" y="64"/>
                  </a:cubicBezTo>
                  <a:cubicBezTo>
                    <a:pt x="387" y="64"/>
                    <a:pt x="387" y="64"/>
                    <a:pt x="387" y="64"/>
                  </a:cubicBezTo>
                  <a:close/>
                  <a:moveTo>
                    <a:pt x="419" y="64"/>
                  </a:moveTo>
                  <a:cubicBezTo>
                    <a:pt x="419" y="2"/>
                    <a:pt x="419" y="2"/>
                    <a:pt x="419" y="2"/>
                  </a:cubicBezTo>
                  <a:cubicBezTo>
                    <a:pt x="419" y="1"/>
                    <a:pt x="419" y="1"/>
                    <a:pt x="419" y="1"/>
                  </a:cubicBezTo>
                  <a:cubicBezTo>
                    <a:pt x="420" y="1"/>
                    <a:pt x="420" y="1"/>
                    <a:pt x="420" y="1"/>
                  </a:cubicBezTo>
                  <a:cubicBezTo>
                    <a:pt x="428" y="1"/>
                    <a:pt x="428" y="1"/>
                    <a:pt x="428" y="1"/>
                  </a:cubicBezTo>
                  <a:cubicBezTo>
                    <a:pt x="428" y="1"/>
                    <a:pt x="428" y="1"/>
                    <a:pt x="428" y="1"/>
                  </a:cubicBezTo>
                  <a:cubicBezTo>
                    <a:pt x="428" y="2"/>
                    <a:pt x="428" y="2"/>
                    <a:pt x="428" y="2"/>
                  </a:cubicBezTo>
                  <a:cubicBezTo>
                    <a:pt x="428" y="64"/>
                    <a:pt x="428" y="64"/>
                    <a:pt x="428" y="64"/>
                  </a:cubicBezTo>
                  <a:cubicBezTo>
                    <a:pt x="428" y="64"/>
                    <a:pt x="428" y="64"/>
                    <a:pt x="428" y="64"/>
                  </a:cubicBezTo>
                  <a:cubicBezTo>
                    <a:pt x="428" y="64"/>
                    <a:pt x="428" y="64"/>
                    <a:pt x="428" y="64"/>
                  </a:cubicBezTo>
                  <a:cubicBezTo>
                    <a:pt x="420" y="64"/>
                    <a:pt x="420" y="64"/>
                    <a:pt x="420" y="64"/>
                  </a:cubicBezTo>
                  <a:cubicBezTo>
                    <a:pt x="419" y="64"/>
                    <a:pt x="419" y="64"/>
                    <a:pt x="419" y="64"/>
                  </a:cubicBezTo>
                  <a:cubicBezTo>
                    <a:pt x="419" y="64"/>
                    <a:pt x="419" y="64"/>
                    <a:pt x="419" y="64"/>
                  </a:cubicBezTo>
                  <a:close/>
                  <a:moveTo>
                    <a:pt x="491" y="56"/>
                  </a:moveTo>
                  <a:cubicBezTo>
                    <a:pt x="486" y="62"/>
                    <a:pt x="479" y="65"/>
                    <a:pt x="470" y="65"/>
                  </a:cubicBezTo>
                  <a:cubicBezTo>
                    <a:pt x="470" y="65"/>
                    <a:pt x="470" y="65"/>
                    <a:pt x="470" y="65"/>
                  </a:cubicBezTo>
                  <a:cubicBezTo>
                    <a:pt x="462" y="65"/>
                    <a:pt x="455" y="62"/>
                    <a:pt x="450" y="56"/>
                  </a:cubicBezTo>
                  <a:cubicBezTo>
                    <a:pt x="445" y="51"/>
                    <a:pt x="442" y="43"/>
                    <a:pt x="442" y="33"/>
                  </a:cubicBezTo>
                  <a:cubicBezTo>
                    <a:pt x="442" y="23"/>
                    <a:pt x="445" y="15"/>
                    <a:pt x="450" y="9"/>
                  </a:cubicBezTo>
                  <a:cubicBezTo>
                    <a:pt x="455" y="4"/>
                    <a:pt x="462" y="0"/>
                    <a:pt x="471" y="0"/>
                  </a:cubicBezTo>
                  <a:cubicBezTo>
                    <a:pt x="480" y="0"/>
                    <a:pt x="487" y="3"/>
                    <a:pt x="492" y="9"/>
                  </a:cubicBezTo>
                  <a:cubicBezTo>
                    <a:pt x="497" y="15"/>
                    <a:pt x="499" y="23"/>
                    <a:pt x="499" y="32"/>
                  </a:cubicBezTo>
                  <a:cubicBezTo>
                    <a:pt x="499" y="42"/>
                    <a:pt x="496" y="50"/>
                    <a:pt x="491" y="56"/>
                  </a:cubicBezTo>
                  <a:cubicBezTo>
                    <a:pt x="491" y="56"/>
                    <a:pt x="491" y="56"/>
                    <a:pt x="491" y="56"/>
                  </a:cubicBezTo>
                  <a:close/>
                  <a:moveTo>
                    <a:pt x="457" y="51"/>
                  </a:moveTo>
                  <a:cubicBezTo>
                    <a:pt x="460" y="55"/>
                    <a:pt x="465" y="58"/>
                    <a:pt x="471" y="58"/>
                  </a:cubicBezTo>
                  <a:cubicBezTo>
                    <a:pt x="471" y="58"/>
                    <a:pt x="471" y="58"/>
                    <a:pt x="471" y="58"/>
                  </a:cubicBezTo>
                  <a:cubicBezTo>
                    <a:pt x="477" y="58"/>
                    <a:pt x="481" y="55"/>
                    <a:pt x="485" y="51"/>
                  </a:cubicBezTo>
                  <a:cubicBezTo>
                    <a:pt x="488" y="46"/>
                    <a:pt x="490" y="40"/>
                    <a:pt x="490" y="32"/>
                  </a:cubicBezTo>
                  <a:cubicBezTo>
                    <a:pt x="490" y="26"/>
                    <a:pt x="488" y="19"/>
                    <a:pt x="485" y="14"/>
                  </a:cubicBezTo>
                  <a:cubicBezTo>
                    <a:pt x="481" y="10"/>
                    <a:pt x="477" y="7"/>
                    <a:pt x="471" y="7"/>
                  </a:cubicBezTo>
                  <a:cubicBezTo>
                    <a:pt x="465" y="7"/>
                    <a:pt x="460" y="10"/>
                    <a:pt x="457" y="14"/>
                  </a:cubicBezTo>
                  <a:cubicBezTo>
                    <a:pt x="453" y="19"/>
                    <a:pt x="451" y="26"/>
                    <a:pt x="451" y="33"/>
                  </a:cubicBezTo>
                  <a:cubicBezTo>
                    <a:pt x="451" y="40"/>
                    <a:pt x="453" y="46"/>
                    <a:pt x="457" y="51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89" name="Oval 17"/>
            <p:cNvSpPr>
              <a:spLocks noChangeArrowheads="1"/>
            </p:cNvSpPr>
            <p:nvPr/>
          </p:nvSpPr>
          <p:spPr bwMode="auto">
            <a:xfrm>
              <a:off x="11360150" y="-3289301"/>
              <a:ext cx="58737" cy="61913"/>
            </a:xfrm>
            <a:prstGeom prst="ellipse"/>
            <a:solidFill>
              <a:srgbClr val="FCC22C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90" name="Oval 18"/>
            <p:cNvSpPr>
              <a:spLocks noChangeArrowheads="1"/>
            </p:cNvSpPr>
            <p:nvPr/>
          </p:nvSpPr>
          <p:spPr bwMode="auto">
            <a:xfrm>
              <a:off x="11271250" y="-3306763"/>
              <a:ext cx="61912" cy="63500"/>
            </a:xfrm>
            <a:prstGeom prst="ellipse"/>
            <a:solidFill>
              <a:srgbClr val="FCC22C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91" name="Oval 19"/>
            <p:cNvSpPr>
              <a:spLocks noChangeArrowheads="1"/>
            </p:cNvSpPr>
            <p:nvPr/>
          </p:nvSpPr>
          <p:spPr bwMode="auto">
            <a:xfrm>
              <a:off x="11174413" y="-3355976"/>
              <a:ext cx="66675" cy="66675"/>
            </a:xfrm>
            <a:prstGeom prst="ellipse"/>
            <a:solidFill>
              <a:srgbClr val="FCC22C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92" name="Oval 20"/>
            <p:cNvSpPr>
              <a:spLocks noChangeArrowheads="1"/>
            </p:cNvSpPr>
            <p:nvPr/>
          </p:nvSpPr>
          <p:spPr bwMode="auto">
            <a:xfrm>
              <a:off x="11066463" y="-3463926"/>
              <a:ext cx="79375" cy="79375"/>
            </a:xfrm>
            <a:prstGeom prst="ellipse"/>
            <a:solidFill>
              <a:srgbClr val="FCC22C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93" name="Freeform 24"/>
            <p:cNvSpPr/>
            <p:nvPr/>
          </p:nvSpPr>
          <p:spPr bwMode="auto">
            <a:xfrm>
              <a:off x="11066463" y="-3371851"/>
              <a:ext cx="349250" cy="241300"/>
            </a:xfrm>
            <a:custGeom>
              <a:avLst/>
              <a:gdLst>
                <a:gd name="T0" fmla="*/ 98 w 106"/>
                <a:gd name="T1" fmla="*/ 47 h 73"/>
                <a:gd name="T2" fmla="*/ 98 w 106"/>
                <a:gd name="T3" fmla="*/ 47 h 73"/>
                <a:gd name="T4" fmla="*/ 90 w 106"/>
                <a:gd name="T5" fmla="*/ 54 h 73"/>
                <a:gd name="T6" fmla="*/ 90 w 106"/>
                <a:gd name="T7" fmla="*/ 54 h 73"/>
                <a:gd name="T8" fmla="*/ 90 w 106"/>
                <a:gd name="T9" fmla="*/ 55 h 73"/>
                <a:gd name="T10" fmla="*/ 86 w 106"/>
                <a:gd name="T11" fmla="*/ 59 h 73"/>
                <a:gd name="T12" fmla="*/ 85 w 106"/>
                <a:gd name="T13" fmla="*/ 59 h 73"/>
                <a:gd name="T14" fmla="*/ 81 w 106"/>
                <a:gd name="T15" fmla="*/ 55 h 73"/>
                <a:gd name="T16" fmla="*/ 81 w 106"/>
                <a:gd name="T17" fmla="*/ 54 h 73"/>
                <a:gd name="T18" fmla="*/ 81 w 106"/>
                <a:gd name="T19" fmla="*/ 51 h 73"/>
                <a:gd name="T20" fmla="*/ 72 w 106"/>
                <a:gd name="T21" fmla="*/ 42 h 73"/>
                <a:gd name="T22" fmla="*/ 72 w 106"/>
                <a:gd name="T23" fmla="*/ 42 h 73"/>
                <a:gd name="T24" fmla="*/ 63 w 106"/>
                <a:gd name="T25" fmla="*/ 51 h 73"/>
                <a:gd name="T26" fmla="*/ 63 w 106"/>
                <a:gd name="T27" fmla="*/ 51 h 73"/>
                <a:gd name="T28" fmla="*/ 58 w 106"/>
                <a:gd name="T29" fmla="*/ 54 h 73"/>
                <a:gd name="T30" fmla="*/ 57 w 106"/>
                <a:gd name="T31" fmla="*/ 54 h 73"/>
                <a:gd name="T32" fmla="*/ 53 w 106"/>
                <a:gd name="T33" fmla="*/ 50 h 73"/>
                <a:gd name="T34" fmla="*/ 53 w 106"/>
                <a:gd name="T35" fmla="*/ 50 h 73"/>
                <a:gd name="T36" fmla="*/ 53 w 106"/>
                <a:gd name="T37" fmla="*/ 39 h 73"/>
                <a:gd name="T38" fmla="*/ 43 w 106"/>
                <a:gd name="T39" fmla="*/ 30 h 73"/>
                <a:gd name="T40" fmla="*/ 43 w 106"/>
                <a:gd name="T41" fmla="*/ 30 h 73"/>
                <a:gd name="T42" fmla="*/ 33 w 106"/>
                <a:gd name="T43" fmla="*/ 39 h 73"/>
                <a:gd name="T44" fmla="*/ 33 w 106"/>
                <a:gd name="T45" fmla="*/ 39 h 73"/>
                <a:gd name="T46" fmla="*/ 33 w 106"/>
                <a:gd name="T47" fmla="*/ 41 h 73"/>
                <a:gd name="T48" fmla="*/ 29 w 106"/>
                <a:gd name="T49" fmla="*/ 45 h 73"/>
                <a:gd name="T50" fmla="*/ 28 w 106"/>
                <a:gd name="T51" fmla="*/ 45 h 73"/>
                <a:gd name="T52" fmla="*/ 24 w 106"/>
                <a:gd name="T53" fmla="*/ 41 h 73"/>
                <a:gd name="T54" fmla="*/ 24 w 106"/>
                <a:gd name="T55" fmla="*/ 40 h 73"/>
                <a:gd name="T56" fmla="*/ 24 w 106"/>
                <a:gd name="T57" fmla="*/ 11 h 73"/>
                <a:gd name="T58" fmla="*/ 12 w 106"/>
                <a:gd name="T59" fmla="*/ 0 h 73"/>
                <a:gd name="T60" fmla="*/ 12 w 106"/>
                <a:gd name="T61" fmla="*/ 0 h 73"/>
                <a:gd name="T62" fmla="*/ 0 w 106"/>
                <a:gd name="T63" fmla="*/ 11 h 73"/>
                <a:gd name="T64" fmla="*/ 0 w 106"/>
                <a:gd name="T65" fmla="*/ 56 h 73"/>
                <a:gd name="T66" fmla="*/ 18 w 106"/>
                <a:gd name="T67" fmla="*/ 73 h 73"/>
                <a:gd name="T68" fmla="*/ 18 w 106"/>
                <a:gd name="T69" fmla="*/ 73 h 73"/>
                <a:gd name="T70" fmla="*/ 14 w 106"/>
                <a:gd name="T71" fmla="*/ 73 h 73"/>
                <a:gd name="T72" fmla="*/ 14 w 106"/>
                <a:gd name="T73" fmla="*/ 73 h 73"/>
                <a:gd name="T74" fmla="*/ 33 w 106"/>
                <a:gd name="T75" fmla="*/ 73 h 73"/>
                <a:gd name="T76" fmla="*/ 36 w 106"/>
                <a:gd name="T77" fmla="*/ 73 h 73"/>
                <a:gd name="T78" fmla="*/ 46 w 106"/>
                <a:gd name="T79" fmla="*/ 73 h 73"/>
                <a:gd name="T80" fmla="*/ 53 w 106"/>
                <a:gd name="T81" fmla="*/ 73 h 73"/>
                <a:gd name="T82" fmla="*/ 63 w 106"/>
                <a:gd name="T83" fmla="*/ 73 h 73"/>
                <a:gd name="T84" fmla="*/ 68 w 106"/>
                <a:gd name="T85" fmla="*/ 73 h 73"/>
                <a:gd name="T86" fmla="*/ 74 w 106"/>
                <a:gd name="T87" fmla="*/ 73 h 73"/>
                <a:gd name="T88" fmla="*/ 81 w 106"/>
                <a:gd name="T89" fmla="*/ 73 h 73"/>
                <a:gd name="T90" fmla="*/ 90 w 106"/>
                <a:gd name="T91" fmla="*/ 73 h 73"/>
                <a:gd name="T92" fmla="*/ 96 w 106"/>
                <a:gd name="T93" fmla="*/ 73 h 73"/>
                <a:gd name="T94" fmla="*/ 106 w 106"/>
                <a:gd name="T95" fmla="*/ 73 h 73"/>
                <a:gd name="T96" fmla="*/ 106 w 106"/>
                <a:gd name="T97" fmla="*/ 54 h 73"/>
                <a:gd name="T98" fmla="*/ 98 w 106"/>
                <a:gd name="T99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" h="73">
                  <a:moveTo>
                    <a:pt x="98" y="47"/>
                  </a:moveTo>
                  <a:cubicBezTo>
                    <a:pt x="98" y="47"/>
                    <a:pt x="98" y="47"/>
                    <a:pt x="98" y="47"/>
                  </a:cubicBezTo>
                  <a:cubicBezTo>
                    <a:pt x="94" y="47"/>
                    <a:pt x="90" y="50"/>
                    <a:pt x="90" y="54"/>
                  </a:cubicBezTo>
                  <a:cubicBezTo>
                    <a:pt x="90" y="54"/>
                    <a:pt x="90" y="54"/>
                    <a:pt x="90" y="54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7"/>
                    <a:pt x="88" y="59"/>
                    <a:pt x="86" y="59"/>
                  </a:cubicBezTo>
                  <a:cubicBezTo>
                    <a:pt x="85" y="59"/>
                    <a:pt x="85" y="59"/>
                    <a:pt x="85" y="59"/>
                  </a:cubicBezTo>
                  <a:cubicBezTo>
                    <a:pt x="83" y="59"/>
                    <a:pt x="81" y="57"/>
                    <a:pt x="81" y="55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46"/>
                    <a:pt x="77" y="42"/>
                    <a:pt x="72" y="42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67" y="42"/>
                    <a:pt x="63" y="46"/>
                    <a:pt x="63" y="51"/>
                  </a:cubicBezTo>
                  <a:cubicBezTo>
                    <a:pt x="63" y="51"/>
                    <a:pt x="63" y="51"/>
                    <a:pt x="63" y="51"/>
                  </a:cubicBezTo>
                  <a:cubicBezTo>
                    <a:pt x="63" y="53"/>
                    <a:pt x="61" y="54"/>
                    <a:pt x="58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5" y="54"/>
                    <a:pt x="53" y="52"/>
                    <a:pt x="53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4"/>
                    <a:pt x="49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38" y="30"/>
                    <a:pt x="33" y="34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3"/>
                    <a:pt x="31" y="45"/>
                    <a:pt x="29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6" y="45"/>
                    <a:pt x="24" y="43"/>
                    <a:pt x="24" y="41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5"/>
                    <a:pt x="18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5"/>
                    <a:pt x="0" y="1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5"/>
                    <a:pt x="8" y="73"/>
                    <a:pt x="18" y="73"/>
                  </a:cubicBezTo>
                  <a:cubicBezTo>
                    <a:pt x="18" y="73"/>
                    <a:pt x="18" y="73"/>
                    <a:pt x="18" y="73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53" y="73"/>
                    <a:pt x="53" y="73"/>
                    <a:pt x="53" y="73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81" y="73"/>
                    <a:pt x="81" y="73"/>
                    <a:pt x="81" y="73"/>
                  </a:cubicBezTo>
                  <a:cubicBezTo>
                    <a:pt x="90" y="73"/>
                    <a:pt x="90" y="73"/>
                    <a:pt x="90" y="73"/>
                  </a:cubicBezTo>
                  <a:cubicBezTo>
                    <a:pt x="96" y="73"/>
                    <a:pt x="96" y="73"/>
                    <a:pt x="96" y="73"/>
                  </a:cubicBezTo>
                  <a:cubicBezTo>
                    <a:pt x="106" y="73"/>
                    <a:pt x="106" y="73"/>
                    <a:pt x="106" y="73"/>
                  </a:cubicBezTo>
                  <a:cubicBezTo>
                    <a:pt x="106" y="54"/>
                    <a:pt x="106" y="54"/>
                    <a:pt x="106" y="54"/>
                  </a:cubicBezTo>
                  <a:cubicBezTo>
                    <a:pt x="106" y="50"/>
                    <a:pt x="103" y="47"/>
                    <a:pt x="98" y="47"/>
                  </a:cubicBezTo>
                  <a:close/>
                </a:path>
              </a:pathLst>
            </a:custGeom>
            <a:solidFill>
              <a:srgbClr val="FCC22C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94" name="Rectangle 22"/>
            <p:cNvSpPr>
              <a:spLocks noChangeArrowheads="1"/>
            </p:cNvSpPr>
            <p:nvPr/>
          </p:nvSpPr>
          <p:spPr bwMode="auto">
            <a:xfrm>
              <a:off x="8901113" y="-3414713"/>
              <a:ext cx="39687" cy="165100"/>
            </a:xfrm>
            <a:prstGeom prst="rect"/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95" name="Freeform 26"/>
            <p:cNvSpPr/>
            <p:nvPr/>
          </p:nvSpPr>
          <p:spPr bwMode="auto">
            <a:xfrm>
              <a:off x="8970963" y="-3381376"/>
              <a:ext cx="217487" cy="131763"/>
            </a:xfrm>
            <a:custGeom>
              <a:avLst/>
              <a:gdLst>
                <a:gd name="T0" fmla="*/ 62 w 66"/>
                <a:gd name="T1" fmla="*/ 4 h 40"/>
                <a:gd name="T2" fmla="*/ 66 w 66"/>
                <a:gd name="T3" fmla="*/ 17 h 40"/>
                <a:gd name="T4" fmla="*/ 66 w 66"/>
                <a:gd name="T5" fmla="*/ 40 h 40"/>
                <a:gd name="T6" fmla="*/ 54 w 66"/>
                <a:gd name="T7" fmla="*/ 40 h 40"/>
                <a:gd name="T8" fmla="*/ 54 w 66"/>
                <a:gd name="T9" fmla="*/ 18 h 40"/>
                <a:gd name="T10" fmla="*/ 52 w 66"/>
                <a:gd name="T11" fmla="*/ 12 h 40"/>
                <a:gd name="T12" fmla="*/ 47 w 66"/>
                <a:gd name="T13" fmla="*/ 10 h 40"/>
                <a:gd name="T14" fmla="*/ 41 w 66"/>
                <a:gd name="T15" fmla="*/ 12 h 40"/>
                <a:gd name="T16" fmla="*/ 39 w 66"/>
                <a:gd name="T17" fmla="*/ 18 h 40"/>
                <a:gd name="T18" fmla="*/ 39 w 66"/>
                <a:gd name="T19" fmla="*/ 40 h 40"/>
                <a:gd name="T20" fmla="*/ 27 w 66"/>
                <a:gd name="T21" fmla="*/ 40 h 40"/>
                <a:gd name="T22" fmla="*/ 27 w 66"/>
                <a:gd name="T23" fmla="*/ 18 h 40"/>
                <a:gd name="T24" fmla="*/ 25 w 66"/>
                <a:gd name="T25" fmla="*/ 12 h 40"/>
                <a:gd name="T26" fmla="*/ 20 w 66"/>
                <a:gd name="T27" fmla="*/ 10 h 40"/>
                <a:gd name="T28" fmla="*/ 14 w 66"/>
                <a:gd name="T29" fmla="*/ 12 h 40"/>
                <a:gd name="T30" fmla="*/ 12 w 66"/>
                <a:gd name="T31" fmla="*/ 18 h 40"/>
                <a:gd name="T32" fmla="*/ 12 w 66"/>
                <a:gd name="T33" fmla="*/ 40 h 40"/>
                <a:gd name="T34" fmla="*/ 0 w 66"/>
                <a:gd name="T35" fmla="*/ 40 h 40"/>
                <a:gd name="T36" fmla="*/ 0 w 66"/>
                <a:gd name="T37" fmla="*/ 0 h 40"/>
                <a:gd name="T38" fmla="*/ 12 w 66"/>
                <a:gd name="T39" fmla="*/ 0 h 40"/>
                <a:gd name="T40" fmla="*/ 12 w 66"/>
                <a:gd name="T41" fmla="*/ 5 h 40"/>
                <a:gd name="T42" fmla="*/ 17 w 66"/>
                <a:gd name="T43" fmla="*/ 1 h 40"/>
                <a:gd name="T44" fmla="*/ 24 w 66"/>
                <a:gd name="T45" fmla="*/ 0 h 40"/>
                <a:gd name="T46" fmla="*/ 32 w 66"/>
                <a:gd name="T47" fmla="*/ 2 h 40"/>
                <a:gd name="T48" fmla="*/ 37 w 66"/>
                <a:gd name="T49" fmla="*/ 7 h 40"/>
                <a:gd name="T50" fmla="*/ 43 w 66"/>
                <a:gd name="T51" fmla="*/ 2 h 40"/>
                <a:gd name="T52" fmla="*/ 50 w 66"/>
                <a:gd name="T53" fmla="*/ 0 h 40"/>
                <a:gd name="T54" fmla="*/ 62 w 66"/>
                <a:gd name="T5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" h="40">
                  <a:moveTo>
                    <a:pt x="62" y="4"/>
                  </a:moveTo>
                  <a:cubicBezTo>
                    <a:pt x="65" y="7"/>
                    <a:pt x="66" y="11"/>
                    <a:pt x="66" y="17"/>
                  </a:cubicBezTo>
                  <a:cubicBezTo>
                    <a:pt x="66" y="40"/>
                    <a:pt x="66" y="40"/>
                    <a:pt x="66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6"/>
                    <a:pt x="54" y="14"/>
                    <a:pt x="52" y="12"/>
                  </a:cubicBezTo>
                  <a:cubicBezTo>
                    <a:pt x="51" y="11"/>
                    <a:pt x="49" y="10"/>
                    <a:pt x="47" y="10"/>
                  </a:cubicBezTo>
                  <a:cubicBezTo>
                    <a:pt x="44" y="10"/>
                    <a:pt x="43" y="11"/>
                    <a:pt x="41" y="12"/>
                  </a:cubicBezTo>
                  <a:cubicBezTo>
                    <a:pt x="40" y="14"/>
                    <a:pt x="39" y="16"/>
                    <a:pt x="39" y="18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6"/>
                    <a:pt x="27" y="14"/>
                    <a:pt x="25" y="12"/>
                  </a:cubicBezTo>
                  <a:cubicBezTo>
                    <a:pt x="24" y="11"/>
                    <a:pt x="22" y="10"/>
                    <a:pt x="20" y="10"/>
                  </a:cubicBezTo>
                  <a:cubicBezTo>
                    <a:pt x="17" y="10"/>
                    <a:pt x="15" y="11"/>
                    <a:pt x="14" y="12"/>
                  </a:cubicBezTo>
                  <a:cubicBezTo>
                    <a:pt x="13" y="14"/>
                    <a:pt x="12" y="16"/>
                    <a:pt x="12" y="18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5" y="2"/>
                    <a:pt x="17" y="1"/>
                  </a:cubicBezTo>
                  <a:cubicBezTo>
                    <a:pt x="19" y="0"/>
                    <a:pt x="21" y="0"/>
                    <a:pt x="24" y="0"/>
                  </a:cubicBezTo>
                  <a:cubicBezTo>
                    <a:pt x="27" y="0"/>
                    <a:pt x="29" y="1"/>
                    <a:pt x="32" y="2"/>
                  </a:cubicBezTo>
                  <a:cubicBezTo>
                    <a:pt x="34" y="3"/>
                    <a:pt x="36" y="5"/>
                    <a:pt x="37" y="7"/>
                  </a:cubicBezTo>
                  <a:cubicBezTo>
                    <a:pt x="38" y="5"/>
                    <a:pt x="40" y="3"/>
                    <a:pt x="43" y="2"/>
                  </a:cubicBezTo>
                  <a:cubicBezTo>
                    <a:pt x="45" y="1"/>
                    <a:pt x="48" y="0"/>
                    <a:pt x="50" y="0"/>
                  </a:cubicBezTo>
                  <a:cubicBezTo>
                    <a:pt x="55" y="0"/>
                    <a:pt x="59" y="1"/>
                    <a:pt x="62" y="4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96" name="Freeform 27"/>
            <p:cNvSpPr>
              <a:spLocks noEditPoints="1"/>
            </p:cNvSpPr>
            <p:nvPr/>
          </p:nvSpPr>
          <p:spPr bwMode="auto">
            <a:xfrm>
              <a:off x="9217025" y="-3381376"/>
              <a:ext cx="136525" cy="193675"/>
            </a:xfrm>
            <a:custGeom>
              <a:avLst/>
              <a:gdLst>
                <a:gd name="T0" fmla="*/ 17 w 41"/>
                <a:gd name="T1" fmla="*/ 2 h 59"/>
                <a:gd name="T2" fmla="*/ 24 w 41"/>
                <a:gd name="T3" fmla="*/ 0 h 59"/>
                <a:gd name="T4" fmla="*/ 33 w 41"/>
                <a:gd name="T5" fmla="*/ 2 h 59"/>
                <a:gd name="T6" fmla="*/ 39 w 41"/>
                <a:gd name="T7" fmla="*/ 9 h 59"/>
                <a:gd name="T8" fmla="*/ 41 w 41"/>
                <a:gd name="T9" fmla="*/ 20 h 59"/>
                <a:gd name="T10" fmla="*/ 39 w 41"/>
                <a:gd name="T11" fmla="*/ 31 h 59"/>
                <a:gd name="T12" fmla="*/ 33 w 41"/>
                <a:gd name="T13" fmla="*/ 38 h 59"/>
                <a:gd name="T14" fmla="*/ 24 w 41"/>
                <a:gd name="T15" fmla="*/ 40 h 59"/>
                <a:gd name="T16" fmla="*/ 17 w 41"/>
                <a:gd name="T17" fmla="*/ 39 h 59"/>
                <a:gd name="T18" fmla="*/ 12 w 41"/>
                <a:gd name="T19" fmla="*/ 34 h 59"/>
                <a:gd name="T20" fmla="*/ 12 w 41"/>
                <a:gd name="T21" fmla="*/ 59 h 59"/>
                <a:gd name="T22" fmla="*/ 0 w 41"/>
                <a:gd name="T23" fmla="*/ 59 h 59"/>
                <a:gd name="T24" fmla="*/ 0 w 41"/>
                <a:gd name="T25" fmla="*/ 0 h 59"/>
                <a:gd name="T26" fmla="*/ 12 w 41"/>
                <a:gd name="T27" fmla="*/ 0 h 59"/>
                <a:gd name="T28" fmla="*/ 12 w 41"/>
                <a:gd name="T29" fmla="*/ 6 h 59"/>
                <a:gd name="T30" fmla="*/ 17 w 41"/>
                <a:gd name="T31" fmla="*/ 2 h 59"/>
                <a:gd name="T32" fmla="*/ 27 w 41"/>
                <a:gd name="T33" fmla="*/ 13 h 59"/>
                <a:gd name="T34" fmla="*/ 20 w 41"/>
                <a:gd name="T35" fmla="*/ 10 h 59"/>
                <a:gd name="T36" fmla="*/ 14 w 41"/>
                <a:gd name="T37" fmla="*/ 13 h 59"/>
                <a:gd name="T38" fmla="*/ 12 w 41"/>
                <a:gd name="T39" fmla="*/ 20 h 59"/>
                <a:gd name="T40" fmla="*/ 14 w 41"/>
                <a:gd name="T41" fmla="*/ 27 h 59"/>
                <a:gd name="T42" fmla="*/ 20 w 41"/>
                <a:gd name="T43" fmla="*/ 30 h 59"/>
                <a:gd name="T44" fmla="*/ 27 w 41"/>
                <a:gd name="T45" fmla="*/ 27 h 59"/>
                <a:gd name="T46" fmla="*/ 29 w 41"/>
                <a:gd name="T47" fmla="*/ 20 h 59"/>
                <a:gd name="T48" fmla="*/ 27 w 41"/>
                <a:gd name="T49" fmla="*/ 1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59">
                  <a:moveTo>
                    <a:pt x="17" y="2"/>
                  </a:moveTo>
                  <a:cubicBezTo>
                    <a:pt x="19" y="0"/>
                    <a:pt x="21" y="0"/>
                    <a:pt x="24" y="0"/>
                  </a:cubicBezTo>
                  <a:cubicBezTo>
                    <a:pt x="27" y="0"/>
                    <a:pt x="30" y="1"/>
                    <a:pt x="33" y="2"/>
                  </a:cubicBezTo>
                  <a:cubicBezTo>
                    <a:pt x="36" y="4"/>
                    <a:pt x="38" y="6"/>
                    <a:pt x="39" y="9"/>
                  </a:cubicBezTo>
                  <a:cubicBezTo>
                    <a:pt x="41" y="12"/>
                    <a:pt x="41" y="16"/>
                    <a:pt x="41" y="20"/>
                  </a:cubicBezTo>
                  <a:cubicBezTo>
                    <a:pt x="41" y="24"/>
                    <a:pt x="41" y="28"/>
                    <a:pt x="39" y="31"/>
                  </a:cubicBezTo>
                  <a:cubicBezTo>
                    <a:pt x="38" y="34"/>
                    <a:pt x="36" y="36"/>
                    <a:pt x="33" y="38"/>
                  </a:cubicBezTo>
                  <a:cubicBezTo>
                    <a:pt x="30" y="40"/>
                    <a:pt x="27" y="40"/>
                    <a:pt x="24" y="40"/>
                  </a:cubicBezTo>
                  <a:cubicBezTo>
                    <a:pt x="21" y="40"/>
                    <a:pt x="19" y="40"/>
                    <a:pt x="17" y="39"/>
                  </a:cubicBezTo>
                  <a:cubicBezTo>
                    <a:pt x="15" y="38"/>
                    <a:pt x="13" y="36"/>
                    <a:pt x="12" y="34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4"/>
                    <a:pt x="15" y="3"/>
                    <a:pt x="17" y="2"/>
                  </a:cubicBezTo>
                  <a:close/>
                  <a:moveTo>
                    <a:pt x="27" y="13"/>
                  </a:moveTo>
                  <a:cubicBezTo>
                    <a:pt x="25" y="11"/>
                    <a:pt x="23" y="10"/>
                    <a:pt x="20" y="10"/>
                  </a:cubicBezTo>
                  <a:cubicBezTo>
                    <a:pt x="18" y="10"/>
                    <a:pt x="16" y="11"/>
                    <a:pt x="14" y="13"/>
                  </a:cubicBezTo>
                  <a:cubicBezTo>
                    <a:pt x="13" y="15"/>
                    <a:pt x="12" y="17"/>
                    <a:pt x="12" y="20"/>
                  </a:cubicBezTo>
                  <a:cubicBezTo>
                    <a:pt x="12" y="23"/>
                    <a:pt x="13" y="25"/>
                    <a:pt x="14" y="27"/>
                  </a:cubicBezTo>
                  <a:cubicBezTo>
                    <a:pt x="16" y="29"/>
                    <a:pt x="18" y="30"/>
                    <a:pt x="20" y="30"/>
                  </a:cubicBezTo>
                  <a:cubicBezTo>
                    <a:pt x="23" y="30"/>
                    <a:pt x="25" y="29"/>
                    <a:pt x="27" y="27"/>
                  </a:cubicBezTo>
                  <a:cubicBezTo>
                    <a:pt x="28" y="25"/>
                    <a:pt x="29" y="23"/>
                    <a:pt x="29" y="20"/>
                  </a:cubicBezTo>
                  <a:cubicBezTo>
                    <a:pt x="29" y="17"/>
                    <a:pt x="28" y="15"/>
                    <a:pt x="27" y="13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97" name="Freeform 28"/>
            <p:cNvSpPr>
              <a:spLocks noEditPoints="1"/>
            </p:cNvSpPr>
            <p:nvPr/>
          </p:nvSpPr>
          <p:spPr bwMode="auto">
            <a:xfrm>
              <a:off x="9366250" y="-3381376"/>
              <a:ext cx="138112" cy="131763"/>
            </a:xfrm>
            <a:custGeom>
              <a:avLst/>
              <a:gdLst>
                <a:gd name="T0" fmla="*/ 3 w 42"/>
                <a:gd name="T1" fmla="*/ 9 h 40"/>
                <a:gd name="T2" fmla="*/ 9 w 42"/>
                <a:gd name="T3" fmla="*/ 2 h 40"/>
                <a:gd name="T4" fmla="*/ 18 w 42"/>
                <a:gd name="T5" fmla="*/ 0 h 40"/>
                <a:gd name="T6" fmla="*/ 25 w 42"/>
                <a:gd name="T7" fmla="*/ 2 h 40"/>
                <a:gd name="T8" fmla="*/ 30 w 42"/>
                <a:gd name="T9" fmla="*/ 6 h 40"/>
                <a:gd name="T10" fmla="*/ 30 w 42"/>
                <a:gd name="T11" fmla="*/ 0 h 40"/>
                <a:gd name="T12" fmla="*/ 42 w 42"/>
                <a:gd name="T13" fmla="*/ 0 h 40"/>
                <a:gd name="T14" fmla="*/ 42 w 42"/>
                <a:gd name="T15" fmla="*/ 40 h 40"/>
                <a:gd name="T16" fmla="*/ 30 w 42"/>
                <a:gd name="T17" fmla="*/ 40 h 40"/>
                <a:gd name="T18" fmla="*/ 30 w 42"/>
                <a:gd name="T19" fmla="*/ 34 h 40"/>
                <a:gd name="T20" fmla="*/ 25 w 42"/>
                <a:gd name="T21" fmla="*/ 39 h 40"/>
                <a:gd name="T22" fmla="*/ 18 w 42"/>
                <a:gd name="T23" fmla="*/ 40 h 40"/>
                <a:gd name="T24" fmla="*/ 9 w 42"/>
                <a:gd name="T25" fmla="*/ 38 h 40"/>
                <a:gd name="T26" fmla="*/ 3 w 42"/>
                <a:gd name="T27" fmla="*/ 31 h 40"/>
                <a:gd name="T28" fmla="*/ 0 w 42"/>
                <a:gd name="T29" fmla="*/ 20 h 40"/>
                <a:gd name="T30" fmla="*/ 3 w 42"/>
                <a:gd name="T31" fmla="*/ 9 h 40"/>
                <a:gd name="T32" fmla="*/ 27 w 42"/>
                <a:gd name="T33" fmla="*/ 13 h 40"/>
                <a:gd name="T34" fmla="*/ 21 w 42"/>
                <a:gd name="T35" fmla="*/ 10 h 40"/>
                <a:gd name="T36" fmla="*/ 15 w 42"/>
                <a:gd name="T37" fmla="*/ 13 h 40"/>
                <a:gd name="T38" fmla="*/ 13 w 42"/>
                <a:gd name="T39" fmla="*/ 20 h 40"/>
                <a:gd name="T40" fmla="*/ 15 w 42"/>
                <a:gd name="T41" fmla="*/ 27 h 40"/>
                <a:gd name="T42" fmla="*/ 21 w 42"/>
                <a:gd name="T43" fmla="*/ 30 h 40"/>
                <a:gd name="T44" fmla="*/ 27 w 42"/>
                <a:gd name="T45" fmla="*/ 27 h 40"/>
                <a:gd name="T46" fmla="*/ 30 w 42"/>
                <a:gd name="T47" fmla="*/ 20 h 40"/>
                <a:gd name="T48" fmla="*/ 27 w 42"/>
                <a:gd name="T49" fmla="*/ 1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40">
                  <a:moveTo>
                    <a:pt x="3" y="9"/>
                  </a:moveTo>
                  <a:cubicBezTo>
                    <a:pt x="4" y="6"/>
                    <a:pt x="6" y="4"/>
                    <a:pt x="9" y="2"/>
                  </a:cubicBezTo>
                  <a:cubicBezTo>
                    <a:pt x="12" y="1"/>
                    <a:pt x="15" y="0"/>
                    <a:pt x="18" y="0"/>
                  </a:cubicBezTo>
                  <a:cubicBezTo>
                    <a:pt x="21" y="0"/>
                    <a:pt x="23" y="0"/>
                    <a:pt x="25" y="2"/>
                  </a:cubicBezTo>
                  <a:cubicBezTo>
                    <a:pt x="27" y="3"/>
                    <a:pt x="29" y="4"/>
                    <a:pt x="30" y="6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6"/>
                    <a:pt x="27" y="38"/>
                    <a:pt x="25" y="39"/>
                  </a:cubicBezTo>
                  <a:cubicBezTo>
                    <a:pt x="23" y="40"/>
                    <a:pt x="20" y="40"/>
                    <a:pt x="18" y="40"/>
                  </a:cubicBezTo>
                  <a:cubicBezTo>
                    <a:pt x="14" y="40"/>
                    <a:pt x="12" y="40"/>
                    <a:pt x="9" y="38"/>
                  </a:cubicBezTo>
                  <a:cubicBezTo>
                    <a:pt x="6" y="36"/>
                    <a:pt x="4" y="34"/>
                    <a:pt x="3" y="31"/>
                  </a:cubicBezTo>
                  <a:cubicBezTo>
                    <a:pt x="1" y="28"/>
                    <a:pt x="0" y="24"/>
                    <a:pt x="0" y="20"/>
                  </a:cubicBezTo>
                  <a:cubicBezTo>
                    <a:pt x="0" y="16"/>
                    <a:pt x="1" y="12"/>
                    <a:pt x="3" y="9"/>
                  </a:cubicBezTo>
                  <a:close/>
                  <a:moveTo>
                    <a:pt x="27" y="13"/>
                  </a:moveTo>
                  <a:cubicBezTo>
                    <a:pt x="26" y="11"/>
                    <a:pt x="24" y="10"/>
                    <a:pt x="21" y="10"/>
                  </a:cubicBezTo>
                  <a:cubicBezTo>
                    <a:pt x="19" y="10"/>
                    <a:pt x="17" y="11"/>
                    <a:pt x="15" y="13"/>
                  </a:cubicBezTo>
                  <a:cubicBezTo>
                    <a:pt x="14" y="15"/>
                    <a:pt x="13" y="17"/>
                    <a:pt x="13" y="20"/>
                  </a:cubicBezTo>
                  <a:cubicBezTo>
                    <a:pt x="13" y="23"/>
                    <a:pt x="14" y="25"/>
                    <a:pt x="15" y="27"/>
                  </a:cubicBezTo>
                  <a:cubicBezTo>
                    <a:pt x="17" y="29"/>
                    <a:pt x="19" y="30"/>
                    <a:pt x="21" y="30"/>
                  </a:cubicBezTo>
                  <a:cubicBezTo>
                    <a:pt x="24" y="30"/>
                    <a:pt x="26" y="29"/>
                    <a:pt x="27" y="27"/>
                  </a:cubicBezTo>
                  <a:cubicBezTo>
                    <a:pt x="29" y="25"/>
                    <a:pt x="30" y="23"/>
                    <a:pt x="30" y="20"/>
                  </a:cubicBezTo>
                  <a:cubicBezTo>
                    <a:pt x="30" y="17"/>
                    <a:pt x="29" y="15"/>
                    <a:pt x="27" y="13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98" name="Freeform 29"/>
            <p:cNvSpPr/>
            <p:nvPr/>
          </p:nvSpPr>
          <p:spPr bwMode="auto">
            <a:xfrm>
              <a:off x="9525000" y="-3381376"/>
              <a:ext cx="128587" cy="131763"/>
            </a:xfrm>
            <a:custGeom>
              <a:avLst/>
              <a:gdLst>
                <a:gd name="T0" fmla="*/ 3 w 39"/>
                <a:gd name="T1" fmla="*/ 9 h 40"/>
                <a:gd name="T2" fmla="*/ 10 w 39"/>
                <a:gd name="T3" fmla="*/ 2 h 40"/>
                <a:gd name="T4" fmla="*/ 20 w 39"/>
                <a:gd name="T5" fmla="*/ 0 h 40"/>
                <a:gd name="T6" fmla="*/ 33 w 39"/>
                <a:gd name="T7" fmla="*/ 4 h 40"/>
                <a:gd name="T8" fmla="*/ 39 w 39"/>
                <a:gd name="T9" fmla="*/ 15 h 40"/>
                <a:gd name="T10" fmla="*/ 26 w 39"/>
                <a:gd name="T11" fmla="*/ 15 h 40"/>
                <a:gd name="T12" fmla="*/ 20 w 39"/>
                <a:gd name="T13" fmla="*/ 10 h 40"/>
                <a:gd name="T14" fmla="*/ 15 w 39"/>
                <a:gd name="T15" fmla="*/ 13 h 40"/>
                <a:gd name="T16" fmla="*/ 13 w 39"/>
                <a:gd name="T17" fmla="*/ 20 h 40"/>
                <a:gd name="T18" fmla="*/ 15 w 39"/>
                <a:gd name="T19" fmla="*/ 27 h 40"/>
                <a:gd name="T20" fmla="*/ 20 w 39"/>
                <a:gd name="T21" fmla="*/ 30 h 40"/>
                <a:gd name="T22" fmla="*/ 26 w 39"/>
                <a:gd name="T23" fmla="*/ 26 h 40"/>
                <a:gd name="T24" fmla="*/ 39 w 39"/>
                <a:gd name="T25" fmla="*/ 26 h 40"/>
                <a:gd name="T26" fmla="*/ 32 w 39"/>
                <a:gd name="T27" fmla="*/ 36 h 40"/>
                <a:gd name="T28" fmla="*/ 20 w 39"/>
                <a:gd name="T29" fmla="*/ 40 h 40"/>
                <a:gd name="T30" fmla="*/ 10 w 39"/>
                <a:gd name="T31" fmla="*/ 38 h 40"/>
                <a:gd name="T32" fmla="*/ 3 w 39"/>
                <a:gd name="T33" fmla="*/ 31 h 40"/>
                <a:gd name="T34" fmla="*/ 0 w 39"/>
                <a:gd name="T35" fmla="*/ 20 h 40"/>
                <a:gd name="T36" fmla="*/ 3 w 39"/>
                <a:gd name="T37" fmla="*/ 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40">
                  <a:moveTo>
                    <a:pt x="3" y="9"/>
                  </a:moveTo>
                  <a:cubicBezTo>
                    <a:pt x="5" y="6"/>
                    <a:pt x="7" y="4"/>
                    <a:pt x="10" y="2"/>
                  </a:cubicBezTo>
                  <a:cubicBezTo>
                    <a:pt x="13" y="1"/>
                    <a:pt x="16" y="0"/>
                    <a:pt x="20" y="0"/>
                  </a:cubicBezTo>
                  <a:cubicBezTo>
                    <a:pt x="25" y="0"/>
                    <a:pt x="29" y="1"/>
                    <a:pt x="33" y="4"/>
                  </a:cubicBezTo>
                  <a:cubicBezTo>
                    <a:pt x="36" y="6"/>
                    <a:pt x="38" y="10"/>
                    <a:pt x="39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2"/>
                    <a:pt x="23" y="10"/>
                    <a:pt x="20" y="10"/>
                  </a:cubicBezTo>
                  <a:cubicBezTo>
                    <a:pt x="18" y="10"/>
                    <a:pt x="16" y="11"/>
                    <a:pt x="15" y="13"/>
                  </a:cubicBezTo>
                  <a:cubicBezTo>
                    <a:pt x="13" y="14"/>
                    <a:pt x="13" y="17"/>
                    <a:pt x="13" y="20"/>
                  </a:cubicBezTo>
                  <a:cubicBezTo>
                    <a:pt x="13" y="23"/>
                    <a:pt x="13" y="26"/>
                    <a:pt x="15" y="27"/>
                  </a:cubicBezTo>
                  <a:cubicBezTo>
                    <a:pt x="16" y="29"/>
                    <a:pt x="18" y="30"/>
                    <a:pt x="20" y="30"/>
                  </a:cubicBezTo>
                  <a:cubicBezTo>
                    <a:pt x="23" y="30"/>
                    <a:pt x="25" y="29"/>
                    <a:pt x="26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30"/>
                    <a:pt x="36" y="34"/>
                    <a:pt x="32" y="36"/>
                  </a:cubicBezTo>
                  <a:cubicBezTo>
                    <a:pt x="29" y="39"/>
                    <a:pt x="25" y="40"/>
                    <a:pt x="20" y="40"/>
                  </a:cubicBezTo>
                  <a:cubicBezTo>
                    <a:pt x="16" y="40"/>
                    <a:pt x="13" y="40"/>
                    <a:pt x="10" y="38"/>
                  </a:cubicBezTo>
                  <a:cubicBezTo>
                    <a:pt x="7" y="36"/>
                    <a:pt x="5" y="34"/>
                    <a:pt x="3" y="31"/>
                  </a:cubicBezTo>
                  <a:cubicBezTo>
                    <a:pt x="1" y="28"/>
                    <a:pt x="0" y="24"/>
                    <a:pt x="0" y="20"/>
                  </a:cubicBezTo>
                  <a:cubicBezTo>
                    <a:pt x="0" y="16"/>
                    <a:pt x="1" y="12"/>
                    <a:pt x="3" y="9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599" name="Freeform 30"/>
            <p:cNvSpPr/>
            <p:nvPr/>
          </p:nvSpPr>
          <p:spPr bwMode="auto">
            <a:xfrm>
              <a:off x="9666288" y="-3411538"/>
              <a:ext cx="79375" cy="161925"/>
            </a:xfrm>
            <a:custGeom>
              <a:avLst/>
              <a:gdLst>
                <a:gd name="T0" fmla="*/ 24 w 24"/>
                <a:gd name="T1" fmla="*/ 39 h 49"/>
                <a:gd name="T2" fmla="*/ 24 w 24"/>
                <a:gd name="T3" fmla="*/ 49 h 49"/>
                <a:gd name="T4" fmla="*/ 18 w 24"/>
                <a:gd name="T5" fmla="*/ 49 h 49"/>
                <a:gd name="T6" fmla="*/ 8 w 24"/>
                <a:gd name="T7" fmla="*/ 46 h 49"/>
                <a:gd name="T8" fmla="*/ 4 w 24"/>
                <a:gd name="T9" fmla="*/ 35 h 49"/>
                <a:gd name="T10" fmla="*/ 4 w 24"/>
                <a:gd name="T11" fmla="*/ 19 h 49"/>
                <a:gd name="T12" fmla="*/ 0 w 24"/>
                <a:gd name="T13" fmla="*/ 19 h 49"/>
                <a:gd name="T14" fmla="*/ 0 w 24"/>
                <a:gd name="T15" fmla="*/ 9 h 49"/>
                <a:gd name="T16" fmla="*/ 4 w 24"/>
                <a:gd name="T17" fmla="*/ 9 h 49"/>
                <a:gd name="T18" fmla="*/ 4 w 24"/>
                <a:gd name="T19" fmla="*/ 0 h 49"/>
                <a:gd name="T20" fmla="*/ 16 w 24"/>
                <a:gd name="T21" fmla="*/ 0 h 49"/>
                <a:gd name="T22" fmla="*/ 16 w 24"/>
                <a:gd name="T23" fmla="*/ 9 h 49"/>
                <a:gd name="T24" fmla="*/ 24 w 24"/>
                <a:gd name="T25" fmla="*/ 9 h 49"/>
                <a:gd name="T26" fmla="*/ 24 w 24"/>
                <a:gd name="T27" fmla="*/ 19 h 49"/>
                <a:gd name="T28" fmla="*/ 16 w 24"/>
                <a:gd name="T29" fmla="*/ 19 h 49"/>
                <a:gd name="T30" fmla="*/ 16 w 24"/>
                <a:gd name="T31" fmla="*/ 35 h 49"/>
                <a:gd name="T32" fmla="*/ 17 w 24"/>
                <a:gd name="T33" fmla="*/ 38 h 49"/>
                <a:gd name="T34" fmla="*/ 20 w 24"/>
                <a:gd name="T35" fmla="*/ 39 h 49"/>
                <a:gd name="T36" fmla="*/ 24 w 24"/>
                <a:gd name="T37" fmla="*/ 3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49">
                  <a:moveTo>
                    <a:pt x="24" y="39"/>
                  </a:moveTo>
                  <a:cubicBezTo>
                    <a:pt x="24" y="49"/>
                    <a:pt x="24" y="49"/>
                    <a:pt x="24" y="49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4" y="49"/>
                    <a:pt x="10" y="48"/>
                    <a:pt x="8" y="46"/>
                  </a:cubicBezTo>
                  <a:cubicBezTo>
                    <a:pt x="6" y="43"/>
                    <a:pt x="4" y="40"/>
                    <a:pt x="4" y="35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6" y="36"/>
                    <a:pt x="17" y="37"/>
                    <a:pt x="17" y="38"/>
                  </a:cubicBezTo>
                  <a:cubicBezTo>
                    <a:pt x="18" y="38"/>
                    <a:pt x="19" y="39"/>
                    <a:pt x="20" y="39"/>
                  </a:cubicBezTo>
                  <a:lnTo>
                    <a:pt x="24" y="39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00" name="Freeform 31"/>
            <p:cNvSpPr>
              <a:spLocks noEditPoints="1"/>
            </p:cNvSpPr>
            <p:nvPr/>
          </p:nvSpPr>
          <p:spPr bwMode="auto">
            <a:xfrm>
              <a:off x="9766300" y="-3438526"/>
              <a:ext cx="46037" cy="188913"/>
            </a:xfrm>
            <a:custGeom>
              <a:avLst/>
              <a:gdLst>
                <a:gd name="T0" fmla="*/ 2 w 14"/>
                <a:gd name="T1" fmla="*/ 11 h 57"/>
                <a:gd name="T2" fmla="*/ 0 w 14"/>
                <a:gd name="T3" fmla="*/ 7 h 57"/>
                <a:gd name="T4" fmla="*/ 2 w 14"/>
                <a:gd name="T5" fmla="*/ 2 h 57"/>
                <a:gd name="T6" fmla="*/ 7 w 14"/>
                <a:gd name="T7" fmla="*/ 0 h 57"/>
                <a:gd name="T8" fmla="*/ 12 w 14"/>
                <a:gd name="T9" fmla="*/ 2 h 57"/>
                <a:gd name="T10" fmla="*/ 14 w 14"/>
                <a:gd name="T11" fmla="*/ 7 h 57"/>
                <a:gd name="T12" fmla="*/ 12 w 14"/>
                <a:gd name="T13" fmla="*/ 11 h 57"/>
                <a:gd name="T14" fmla="*/ 7 w 14"/>
                <a:gd name="T15" fmla="*/ 13 h 57"/>
                <a:gd name="T16" fmla="*/ 2 w 14"/>
                <a:gd name="T17" fmla="*/ 11 h 57"/>
                <a:gd name="T18" fmla="*/ 13 w 14"/>
                <a:gd name="T19" fmla="*/ 17 h 57"/>
                <a:gd name="T20" fmla="*/ 13 w 14"/>
                <a:gd name="T21" fmla="*/ 57 h 57"/>
                <a:gd name="T22" fmla="*/ 1 w 14"/>
                <a:gd name="T23" fmla="*/ 57 h 57"/>
                <a:gd name="T24" fmla="*/ 1 w 14"/>
                <a:gd name="T25" fmla="*/ 17 h 57"/>
                <a:gd name="T26" fmla="*/ 13 w 14"/>
                <a:gd name="T27" fmla="*/ 1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57">
                  <a:moveTo>
                    <a:pt x="2" y="11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1" y="3"/>
                    <a:pt x="2" y="2"/>
                  </a:cubicBezTo>
                  <a:cubicBezTo>
                    <a:pt x="3" y="1"/>
                    <a:pt x="5" y="0"/>
                    <a:pt x="7" y="0"/>
                  </a:cubicBezTo>
                  <a:cubicBezTo>
                    <a:pt x="9" y="0"/>
                    <a:pt x="11" y="1"/>
                    <a:pt x="12" y="2"/>
                  </a:cubicBezTo>
                  <a:cubicBezTo>
                    <a:pt x="14" y="3"/>
                    <a:pt x="14" y="5"/>
                    <a:pt x="14" y="7"/>
                  </a:cubicBezTo>
                  <a:cubicBezTo>
                    <a:pt x="14" y="9"/>
                    <a:pt x="14" y="10"/>
                    <a:pt x="12" y="11"/>
                  </a:cubicBezTo>
                  <a:cubicBezTo>
                    <a:pt x="11" y="13"/>
                    <a:pt x="9" y="13"/>
                    <a:pt x="7" y="13"/>
                  </a:cubicBezTo>
                  <a:cubicBezTo>
                    <a:pt x="5" y="13"/>
                    <a:pt x="3" y="13"/>
                    <a:pt x="2" y="11"/>
                  </a:cubicBezTo>
                  <a:close/>
                  <a:moveTo>
                    <a:pt x="13" y="17"/>
                  </a:moveTo>
                  <a:cubicBezTo>
                    <a:pt x="13" y="57"/>
                    <a:pt x="13" y="57"/>
                    <a:pt x="13" y="57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1" y="17"/>
                    <a:pt x="1" y="17"/>
                    <a:pt x="1" y="17"/>
                  </a:cubicBezTo>
                  <a:lnTo>
                    <a:pt x="13" y="17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01" name="Freeform 32"/>
            <p:cNvSpPr/>
            <p:nvPr/>
          </p:nvSpPr>
          <p:spPr bwMode="auto">
            <a:xfrm>
              <a:off x="9837738" y="-3381376"/>
              <a:ext cx="128587" cy="131763"/>
            </a:xfrm>
            <a:custGeom>
              <a:avLst/>
              <a:gdLst>
                <a:gd name="T0" fmla="*/ 35 w 39"/>
                <a:gd name="T1" fmla="*/ 4 h 40"/>
                <a:gd name="T2" fmla="*/ 39 w 39"/>
                <a:gd name="T3" fmla="*/ 17 h 40"/>
                <a:gd name="T4" fmla="*/ 39 w 39"/>
                <a:gd name="T5" fmla="*/ 40 h 40"/>
                <a:gd name="T6" fmla="*/ 27 w 39"/>
                <a:gd name="T7" fmla="*/ 40 h 40"/>
                <a:gd name="T8" fmla="*/ 27 w 39"/>
                <a:gd name="T9" fmla="*/ 18 h 40"/>
                <a:gd name="T10" fmla="*/ 25 w 39"/>
                <a:gd name="T11" fmla="*/ 12 h 40"/>
                <a:gd name="T12" fmla="*/ 20 w 39"/>
                <a:gd name="T13" fmla="*/ 10 h 40"/>
                <a:gd name="T14" fmla="*/ 14 w 39"/>
                <a:gd name="T15" fmla="*/ 12 h 40"/>
                <a:gd name="T16" fmla="*/ 12 w 39"/>
                <a:gd name="T17" fmla="*/ 18 h 40"/>
                <a:gd name="T18" fmla="*/ 12 w 39"/>
                <a:gd name="T19" fmla="*/ 40 h 40"/>
                <a:gd name="T20" fmla="*/ 0 w 39"/>
                <a:gd name="T21" fmla="*/ 40 h 40"/>
                <a:gd name="T22" fmla="*/ 0 w 39"/>
                <a:gd name="T23" fmla="*/ 0 h 40"/>
                <a:gd name="T24" fmla="*/ 12 w 39"/>
                <a:gd name="T25" fmla="*/ 0 h 40"/>
                <a:gd name="T26" fmla="*/ 12 w 39"/>
                <a:gd name="T27" fmla="*/ 6 h 40"/>
                <a:gd name="T28" fmla="*/ 17 w 39"/>
                <a:gd name="T29" fmla="*/ 1 h 40"/>
                <a:gd name="T30" fmla="*/ 24 w 39"/>
                <a:gd name="T31" fmla="*/ 0 h 40"/>
                <a:gd name="T32" fmla="*/ 35 w 39"/>
                <a:gd name="T33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" h="40">
                  <a:moveTo>
                    <a:pt x="35" y="4"/>
                  </a:moveTo>
                  <a:cubicBezTo>
                    <a:pt x="38" y="7"/>
                    <a:pt x="39" y="12"/>
                    <a:pt x="39" y="17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6"/>
                    <a:pt x="26" y="14"/>
                    <a:pt x="25" y="12"/>
                  </a:cubicBezTo>
                  <a:cubicBezTo>
                    <a:pt x="24" y="11"/>
                    <a:pt x="22" y="10"/>
                    <a:pt x="20" y="10"/>
                  </a:cubicBezTo>
                  <a:cubicBezTo>
                    <a:pt x="17" y="10"/>
                    <a:pt x="15" y="11"/>
                    <a:pt x="14" y="12"/>
                  </a:cubicBezTo>
                  <a:cubicBezTo>
                    <a:pt x="13" y="14"/>
                    <a:pt x="12" y="16"/>
                    <a:pt x="12" y="18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4"/>
                    <a:pt x="15" y="2"/>
                    <a:pt x="17" y="1"/>
                  </a:cubicBezTo>
                  <a:cubicBezTo>
                    <a:pt x="19" y="0"/>
                    <a:pt x="21" y="0"/>
                    <a:pt x="24" y="0"/>
                  </a:cubicBezTo>
                  <a:cubicBezTo>
                    <a:pt x="29" y="0"/>
                    <a:pt x="32" y="1"/>
                    <a:pt x="35" y="4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02" name="Freeform 33"/>
            <p:cNvSpPr>
              <a:spLocks noEditPoints="1"/>
            </p:cNvSpPr>
            <p:nvPr/>
          </p:nvSpPr>
          <p:spPr bwMode="auto">
            <a:xfrm>
              <a:off x="9986963" y="-3381376"/>
              <a:ext cx="138112" cy="193675"/>
            </a:xfrm>
            <a:custGeom>
              <a:avLst/>
              <a:gdLst>
                <a:gd name="T0" fmla="*/ 25 w 42"/>
                <a:gd name="T1" fmla="*/ 2 h 59"/>
                <a:gd name="T2" fmla="*/ 30 w 42"/>
                <a:gd name="T3" fmla="*/ 6 h 59"/>
                <a:gd name="T4" fmla="*/ 30 w 42"/>
                <a:gd name="T5" fmla="*/ 0 h 59"/>
                <a:gd name="T6" fmla="*/ 42 w 42"/>
                <a:gd name="T7" fmla="*/ 0 h 59"/>
                <a:gd name="T8" fmla="*/ 42 w 42"/>
                <a:gd name="T9" fmla="*/ 40 h 59"/>
                <a:gd name="T10" fmla="*/ 40 w 42"/>
                <a:gd name="T11" fmla="*/ 50 h 59"/>
                <a:gd name="T12" fmla="*/ 33 w 42"/>
                <a:gd name="T13" fmla="*/ 57 h 59"/>
                <a:gd name="T14" fmla="*/ 22 w 42"/>
                <a:gd name="T15" fmla="*/ 59 h 59"/>
                <a:gd name="T16" fmla="*/ 8 w 42"/>
                <a:gd name="T17" fmla="*/ 55 h 59"/>
                <a:gd name="T18" fmla="*/ 2 w 42"/>
                <a:gd name="T19" fmla="*/ 44 h 59"/>
                <a:gd name="T20" fmla="*/ 14 w 42"/>
                <a:gd name="T21" fmla="*/ 44 h 59"/>
                <a:gd name="T22" fmla="*/ 16 w 42"/>
                <a:gd name="T23" fmla="*/ 47 h 59"/>
                <a:gd name="T24" fmla="*/ 21 w 42"/>
                <a:gd name="T25" fmla="*/ 49 h 59"/>
                <a:gd name="T26" fmla="*/ 27 w 42"/>
                <a:gd name="T27" fmla="*/ 47 h 59"/>
                <a:gd name="T28" fmla="*/ 30 w 42"/>
                <a:gd name="T29" fmla="*/ 40 h 59"/>
                <a:gd name="T30" fmla="*/ 30 w 42"/>
                <a:gd name="T31" fmla="*/ 34 h 59"/>
                <a:gd name="T32" fmla="*/ 25 w 42"/>
                <a:gd name="T33" fmla="*/ 39 h 59"/>
                <a:gd name="T34" fmla="*/ 18 w 42"/>
                <a:gd name="T35" fmla="*/ 40 h 59"/>
                <a:gd name="T36" fmla="*/ 9 w 42"/>
                <a:gd name="T37" fmla="*/ 38 h 59"/>
                <a:gd name="T38" fmla="*/ 2 w 42"/>
                <a:gd name="T39" fmla="*/ 31 h 59"/>
                <a:gd name="T40" fmla="*/ 0 w 42"/>
                <a:gd name="T41" fmla="*/ 20 h 59"/>
                <a:gd name="T42" fmla="*/ 2 w 42"/>
                <a:gd name="T43" fmla="*/ 9 h 59"/>
                <a:gd name="T44" fmla="*/ 9 w 42"/>
                <a:gd name="T45" fmla="*/ 2 h 59"/>
                <a:gd name="T46" fmla="*/ 18 w 42"/>
                <a:gd name="T47" fmla="*/ 0 h 59"/>
                <a:gd name="T48" fmla="*/ 25 w 42"/>
                <a:gd name="T49" fmla="*/ 2 h 59"/>
                <a:gd name="T50" fmla="*/ 27 w 42"/>
                <a:gd name="T51" fmla="*/ 13 h 59"/>
                <a:gd name="T52" fmla="*/ 21 w 42"/>
                <a:gd name="T53" fmla="*/ 10 h 59"/>
                <a:gd name="T54" fmla="*/ 15 w 42"/>
                <a:gd name="T55" fmla="*/ 13 h 59"/>
                <a:gd name="T56" fmla="*/ 12 w 42"/>
                <a:gd name="T57" fmla="*/ 20 h 59"/>
                <a:gd name="T58" fmla="*/ 15 w 42"/>
                <a:gd name="T59" fmla="*/ 27 h 59"/>
                <a:gd name="T60" fmla="*/ 21 w 42"/>
                <a:gd name="T61" fmla="*/ 30 h 59"/>
                <a:gd name="T62" fmla="*/ 27 w 42"/>
                <a:gd name="T63" fmla="*/ 27 h 59"/>
                <a:gd name="T64" fmla="*/ 30 w 42"/>
                <a:gd name="T65" fmla="*/ 20 h 59"/>
                <a:gd name="T66" fmla="*/ 27 w 42"/>
                <a:gd name="T67" fmla="*/ 1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2" h="59">
                  <a:moveTo>
                    <a:pt x="25" y="2"/>
                  </a:moveTo>
                  <a:cubicBezTo>
                    <a:pt x="27" y="3"/>
                    <a:pt x="29" y="4"/>
                    <a:pt x="30" y="6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2" y="43"/>
                    <a:pt x="41" y="47"/>
                    <a:pt x="40" y="50"/>
                  </a:cubicBezTo>
                  <a:cubicBezTo>
                    <a:pt x="38" y="53"/>
                    <a:pt x="36" y="55"/>
                    <a:pt x="33" y="57"/>
                  </a:cubicBezTo>
                  <a:cubicBezTo>
                    <a:pt x="30" y="58"/>
                    <a:pt x="26" y="59"/>
                    <a:pt x="22" y="59"/>
                  </a:cubicBezTo>
                  <a:cubicBezTo>
                    <a:pt x="16" y="59"/>
                    <a:pt x="11" y="58"/>
                    <a:pt x="8" y="55"/>
                  </a:cubicBezTo>
                  <a:cubicBezTo>
                    <a:pt x="4" y="52"/>
                    <a:pt x="2" y="49"/>
                    <a:pt x="2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5" y="47"/>
                    <a:pt x="16" y="47"/>
                  </a:cubicBezTo>
                  <a:cubicBezTo>
                    <a:pt x="18" y="48"/>
                    <a:pt x="19" y="49"/>
                    <a:pt x="21" y="49"/>
                  </a:cubicBezTo>
                  <a:cubicBezTo>
                    <a:pt x="24" y="49"/>
                    <a:pt x="26" y="48"/>
                    <a:pt x="27" y="47"/>
                  </a:cubicBezTo>
                  <a:cubicBezTo>
                    <a:pt x="29" y="45"/>
                    <a:pt x="30" y="43"/>
                    <a:pt x="30" y="40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6"/>
                    <a:pt x="27" y="37"/>
                    <a:pt x="25" y="39"/>
                  </a:cubicBezTo>
                  <a:cubicBezTo>
                    <a:pt x="23" y="40"/>
                    <a:pt x="20" y="40"/>
                    <a:pt x="18" y="40"/>
                  </a:cubicBezTo>
                  <a:cubicBezTo>
                    <a:pt x="14" y="40"/>
                    <a:pt x="11" y="40"/>
                    <a:pt x="9" y="38"/>
                  </a:cubicBezTo>
                  <a:cubicBezTo>
                    <a:pt x="6" y="36"/>
                    <a:pt x="4" y="34"/>
                    <a:pt x="2" y="31"/>
                  </a:cubicBezTo>
                  <a:cubicBezTo>
                    <a:pt x="1" y="28"/>
                    <a:pt x="0" y="24"/>
                    <a:pt x="0" y="20"/>
                  </a:cubicBezTo>
                  <a:cubicBezTo>
                    <a:pt x="0" y="16"/>
                    <a:pt x="1" y="12"/>
                    <a:pt x="2" y="9"/>
                  </a:cubicBezTo>
                  <a:cubicBezTo>
                    <a:pt x="4" y="6"/>
                    <a:pt x="6" y="4"/>
                    <a:pt x="9" y="2"/>
                  </a:cubicBezTo>
                  <a:cubicBezTo>
                    <a:pt x="11" y="1"/>
                    <a:pt x="14" y="0"/>
                    <a:pt x="18" y="0"/>
                  </a:cubicBezTo>
                  <a:cubicBezTo>
                    <a:pt x="20" y="0"/>
                    <a:pt x="23" y="0"/>
                    <a:pt x="25" y="2"/>
                  </a:cubicBezTo>
                  <a:close/>
                  <a:moveTo>
                    <a:pt x="27" y="13"/>
                  </a:moveTo>
                  <a:cubicBezTo>
                    <a:pt x="26" y="11"/>
                    <a:pt x="23" y="10"/>
                    <a:pt x="21" y="10"/>
                  </a:cubicBezTo>
                  <a:cubicBezTo>
                    <a:pt x="19" y="10"/>
                    <a:pt x="17" y="11"/>
                    <a:pt x="15" y="13"/>
                  </a:cubicBezTo>
                  <a:cubicBezTo>
                    <a:pt x="13" y="15"/>
                    <a:pt x="12" y="17"/>
                    <a:pt x="12" y="20"/>
                  </a:cubicBezTo>
                  <a:cubicBezTo>
                    <a:pt x="12" y="23"/>
                    <a:pt x="13" y="25"/>
                    <a:pt x="15" y="27"/>
                  </a:cubicBezTo>
                  <a:cubicBezTo>
                    <a:pt x="17" y="29"/>
                    <a:pt x="19" y="30"/>
                    <a:pt x="21" y="30"/>
                  </a:cubicBezTo>
                  <a:cubicBezTo>
                    <a:pt x="23" y="30"/>
                    <a:pt x="26" y="29"/>
                    <a:pt x="27" y="27"/>
                  </a:cubicBezTo>
                  <a:cubicBezTo>
                    <a:pt x="29" y="25"/>
                    <a:pt x="30" y="23"/>
                    <a:pt x="30" y="20"/>
                  </a:cubicBezTo>
                  <a:cubicBezTo>
                    <a:pt x="30" y="17"/>
                    <a:pt x="29" y="15"/>
                    <a:pt x="27" y="13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03" name="Freeform 34"/>
            <p:cNvSpPr/>
            <p:nvPr/>
          </p:nvSpPr>
          <p:spPr bwMode="auto">
            <a:xfrm>
              <a:off x="10201275" y="-3414713"/>
              <a:ext cx="92075" cy="165100"/>
            </a:xfrm>
            <a:custGeom>
              <a:avLst/>
              <a:gdLst>
                <a:gd name="T0" fmla="*/ 27 w 58"/>
                <a:gd name="T1" fmla="*/ 83 h 104"/>
                <a:gd name="T2" fmla="*/ 58 w 58"/>
                <a:gd name="T3" fmla="*/ 83 h 104"/>
                <a:gd name="T4" fmla="*/ 58 w 58"/>
                <a:gd name="T5" fmla="*/ 104 h 104"/>
                <a:gd name="T6" fmla="*/ 0 w 58"/>
                <a:gd name="T7" fmla="*/ 104 h 104"/>
                <a:gd name="T8" fmla="*/ 0 w 58"/>
                <a:gd name="T9" fmla="*/ 0 h 104"/>
                <a:gd name="T10" fmla="*/ 27 w 58"/>
                <a:gd name="T11" fmla="*/ 0 h 104"/>
                <a:gd name="T12" fmla="*/ 27 w 58"/>
                <a:gd name="T13" fmla="*/ 8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104">
                  <a:moveTo>
                    <a:pt x="27" y="83"/>
                  </a:moveTo>
                  <a:lnTo>
                    <a:pt x="58" y="83"/>
                  </a:lnTo>
                  <a:lnTo>
                    <a:pt x="58" y="104"/>
                  </a:lnTo>
                  <a:lnTo>
                    <a:pt x="0" y="104"/>
                  </a:lnTo>
                  <a:lnTo>
                    <a:pt x="0" y="0"/>
                  </a:lnTo>
                  <a:lnTo>
                    <a:pt x="27" y="0"/>
                  </a:lnTo>
                  <a:lnTo>
                    <a:pt x="27" y="83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04" name="Freeform 35"/>
            <p:cNvSpPr>
              <a:spLocks noEditPoints="1"/>
            </p:cNvSpPr>
            <p:nvPr/>
          </p:nvSpPr>
          <p:spPr bwMode="auto">
            <a:xfrm>
              <a:off x="10310813" y="-3438526"/>
              <a:ext cx="46037" cy="188913"/>
            </a:xfrm>
            <a:custGeom>
              <a:avLst/>
              <a:gdLst>
                <a:gd name="T0" fmla="*/ 2 w 14"/>
                <a:gd name="T1" fmla="*/ 11 h 57"/>
                <a:gd name="T2" fmla="*/ 0 w 14"/>
                <a:gd name="T3" fmla="*/ 7 h 57"/>
                <a:gd name="T4" fmla="*/ 2 w 14"/>
                <a:gd name="T5" fmla="*/ 2 h 57"/>
                <a:gd name="T6" fmla="*/ 7 w 14"/>
                <a:gd name="T7" fmla="*/ 0 h 57"/>
                <a:gd name="T8" fmla="*/ 12 w 14"/>
                <a:gd name="T9" fmla="*/ 2 h 57"/>
                <a:gd name="T10" fmla="*/ 14 w 14"/>
                <a:gd name="T11" fmla="*/ 7 h 57"/>
                <a:gd name="T12" fmla="*/ 12 w 14"/>
                <a:gd name="T13" fmla="*/ 11 h 57"/>
                <a:gd name="T14" fmla="*/ 7 w 14"/>
                <a:gd name="T15" fmla="*/ 13 h 57"/>
                <a:gd name="T16" fmla="*/ 2 w 14"/>
                <a:gd name="T17" fmla="*/ 11 h 57"/>
                <a:gd name="T18" fmla="*/ 13 w 14"/>
                <a:gd name="T19" fmla="*/ 17 h 57"/>
                <a:gd name="T20" fmla="*/ 13 w 14"/>
                <a:gd name="T21" fmla="*/ 57 h 57"/>
                <a:gd name="T22" fmla="*/ 1 w 14"/>
                <a:gd name="T23" fmla="*/ 57 h 57"/>
                <a:gd name="T24" fmla="*/ 1 w 14"/>
                <a:gd name="T25" fmla="*/ 17 h 57"/>
                <a:gd name="T26" fmla="*/ 13 w 14"/>
                <a:gd name="T27" fmla="*/ 1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57">
                  <a:moveTo>
                    <a:pt x="2" y="11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1" y="3"/>
                    <a:pt x="2" y="2"/>
                  </a:cubicBezTo>
                  <a:cubicBezTo>
                    <a:pt x="3" y="1"/>
                    <a:pt x="5" y="0"/>
                    <a:pt x="7" y="0"/>
                  </a:cubicBezTo>
                  <a:cubicBezTo>
                    <a:pt x="9" y="0"/>
                    <a:pt x="11" y="1"/>
                    <a:pt x="12" y="2"/>
                  </a:cubicBezTo>
                  <a:cubicBezTo>
                    <a:pt x="14" y="3"/>
                    <a:pt x="14" y="5"/>
                    <a:pt x="14" y="7"/>
                  </a:cubicBezTo>
                  <a:cubicBezTo>
                    <a:pt x="14" y="9"/>
                    <a:pt x="14" y="10"/>
                    <a:pt x="12" y="11"/>
                  </a:cubicBezTo>
                  <a:cubicBezTo>
                    <a:pt x="11" y="13"/>
                    <a:pt x="9" y="13"/>
                    <a:pt x="7" y="13"/>
                  </a:cubicBezTo>
                  <a:cubicBezTo>
                    <a:pt x="5" y="13"/>
                    <a:pt x="3" y="13"/>
                    <a:pt x="2" y="11"/>
                  </a:cubicBezTo>
                  <a:close/>
                  <a:moveTo>
                    <a:pt x="13" y="17"/>
                  </a:moveTo>
                  <a:cubicBezTo>
                    <a:pt x="13" y="57"/>
                    <a:pt x="13" y="57"/>
                    <a:pt x="13" y="57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1" y="17"/>
                    <a:pt x="1" y="17"/>
                    <a:pt x="1" y="17"/>
                  </a:cubicBezTo>
                  <a:lnTo>
                    <a:pt x="13" y="17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05" name="Freeform 36"/>
            <p:cNvSpPr/>
            <p:nvPr/>
          </p:nvSpPr>
          <p:spPr bwMode="auto">
            <a:xfrm>
              <a:off x="10369550" y="-3381376"/>
              <a:ext cx="141287" cy="131763"/>
            </a:xfrm>
            <a:custGeom>
              <a:avLst/>
              <a:gdLst>
                <a:gd name="T0" fmla="*/ 46 w 89"/>
                <a:gd name="T1" fmla="*/ 58 h 83"/>
                <a:gd name="T2" fmla="*/ 62 w 89"/>
                <a:gd name="T3" fmla="*/ 0 h 83"/>
                <a:gd name="T4" fmla="*/ 89 w 89"/>
                <a:gd name="T5" fmla="*/ 0 h 83"/>
                <a:gd name="T6" fmla="*/ 60 w 89"/>
                <a:gd name="T7" fmla="*/ 83 h 83"/>
                <a:gd name="T8" fmla="*/ 29 w 89"/>
                <a:gd name="T9" fmla="*/ 83 h 83"/>
                <a:gd name="T10" fmla="*/ 0 w 89"/>
                <a:gd name="T11" fmla="*/ 0 h 83"/>
                <a:gd name="T12" fmla="*/ 27 w 89"/>
                <a:gd name="T13" fmla="*/ 0 h 83"/>
                <a:gd name="T14" fmla="*/ 46 w 89"/>
                <a:gd name="T15" fmla="*/ 58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" h="83">
                  <a:moveTo>
                    <a:pt x="46" y="58"/>
                  </a:moveTo>
                  <a:lnTo>
                    <a:pt x="62" y="0"/>
                  </a:lnTo>
                  <a:lnTo>
                    <a:pt x="89" y="0"/>
                  </a:lnTo>
                  <a:lnTo>
                    <a:pt x="60" y="83"/>
                  </a:lnTo>
                  <a:lnTo>
                    <a:pt x="29" y="83"/>
                  </a:lnTo>
                  <a:lnTo>
                    <a:pt x="0" y="0"/>
                  </a:lnTo>
                  <a:lnTo>
                    <a:pt x="27" y="0"/>
                  </a:lnTo>
                  <a:lnTo>
                    <a:pt x="46" y="58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06" name="Freeform 37"/>
            <p:cNvSpPr>
              <a:spLocks noEditPoints="1"/>
            </p:cNvSpPr>
            <p:nvPr/>
          </p:nvSpPr>
          <p:spPr bwMode="auto">
            <a:xfrm>
              <a:off x="10521950" y="-3381376"/>
              <a:ext cx="128587" cy="131763"/>
            </a:xfrm>
            <a:custGeom>
              <a:avLst/>
              <a:gdLst>
                <a:gd name="T0" fmla="*/ 39 w 39"/>
                <a:gd name="T1" fmla="*/ 23 h 40"/>
                <a:gd name="T2" fmla="*/ 12 w 39"/>
                <a:gd name="T3" fmla="*/ 23 h 40"/>
                <a:gd name="T4" fmla="*/ 14 w 39"/>
                <a:gd name="T5" fmla="*/ 29 h 40"/>
                <a:gd name="T6" fmla="*/ 19 w 39"/>
                <a:gd name="T7" fmla="*/ 31 h 40"/>
                <a:gd name="T8" fmla="*/ 26 w 39"/>
                <a:gd name="T9" fmla="*/ 27 h 40"/>
                <a:gd name="T10" fmla="*/ 38 w 39"/>
                <a:gd name="T11" fmla="*/ 27 h 40"/>
                <a:gd name="T12" fmla="*/ 35 w 39"/>
                <a:gd name="T13" fmla="*/ 34 h 40"/>
                <a:gd name="T14" fmla="*/ 28 w 39"/>
                <a:gd name="T15" fmla="*/ 39 h 40"/>
                <a:gd name="T16" fmla="*/ 20 w 39"/>
                <a:gd name="T17" fmla="*/ 40 h 40"/>
                <a:gd name="T18" fmla="*/ 9 w 39"/>
                <a:gd name="T19" fmla="*/ 38 h 40"/>
                <a:gd name="T20" fmla="*/ 2 w 39"/>
                <a:gd name="T21" fmla="*/ 31 h 40"/>
                <a:gd name="T22" fmla="*/ 0 w 39"/>
                <a:gd name="T23" fmla="*/ 20 h 40"/>
                <a:gd name="T24" fmla="*/ 2 w 39"/>
                <a:gd name="T25" fmla="*/ 9 h 40"/>
                <a:gd name="T26" fmla="*/ 9 w 39"/>
                <a:gd name="T27" fmla="*/ 2 h 40"/>
                <a:gd name="T28" fmla="*/ 20 w 39"/>
                <a:gd name="T29" fmla="*/ 0 h 40"/>
                <a:gd name="T30" fmla="*/ 30 w 39"/>
                <a:gd name="T31" fmla="*/ 2 h 40"/>
                <a:gd name="T32" fmla="*/ 37 w 39"/>
                <a:gd name="T33" fmla="*/ 9 h 40"/>
                <a:gd name="T34" fmla="*/ 39 w 39"/>
                <a:gd name="T35" fmla="*/ 19 h 40"/>
                <a:gd name="T36" fmla="*/ 39 w 39"/>
                <a:gd name="T37" fmla="*/ 23 h 40"/>
                <a:gd name="T38" fmla="*/ 27 w 39"/>
                <a:gd name="T39" fmla="*/ 16 h 40"/>
                <a:gd name="T40" fmla="*/ 25 w 39"/>
                <a:gd name="T41" fmla="*/ 11 h 40"/>
                <a:gd name="T42" fmla="*/ 20 w 39"/>
                <a:gd name="T43" fmla="*/ 9 h 40"/>
                <a:gd name="T44" fmla="*/ 14 w 39"/>
                <a:gd name="T45" fmla="*/ 11 h 40"/>
                <a:gd name="T46" fmla="*/ 12 w 39"/>
                <a:gd name="T47" fmla="*/ 16 h 40"/>
                <a:gd name="T48" fmla="*/ 27 w 39"/>
                <a:gd name="T49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" h="40">
                  <a:moveTo>
                    <a:pt x="39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12" y="25"/>
                    <a:pt x="13" y="27"/>
                    <a:pt x="14" y="29"/>
                  </a:cubicBezTo>
                  <a:cubicBezTo>
                    <a:pt x="16" y="30"/>
                    <a:pt x="17" y="31"/>
                    <a:pt x="19" y="31"/>
                  </a:cubicBezTo>
                  <a:cubicBezTo>
                    <a:pt x="22" y="31"/>
                    <a:pt x="24" y="29"/>
                    <a:pt x="26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9"/>
                    <a:pt x="37" y="32"/>
                    <a:pt x="35" y="34"/>
                  </a:cubicBezTo>
                  <a:cubicBezTo>
                    <a:pt x="33" y="36"/>
                    <a:pt x="31" y="37"/>
                    <a:pt x="28" y="39"/>
                  </a:cubicBezTo>
                  <a:cubicBezTo>
                    <a:pt x="26" y="40"/>
                    <a:pt x="23" y="40"/>
                    <a:pt x="20" y="40"/>
                  </a:cubicBezTo>
                  <a:cubicBezTo>
                    <a:pt x="16" y="40"/>
                    <a:pt x="12" y="40"/>
                    <a:pt x="9" y="38"/>
                  </a:cubicBezTo>
                  <a:cubicBezTo>
                    <a:pt x="6" y="36"/>
                    <a:pt x="4" y="34"/>
                    <a:pt x="2" y="31"/>
                  </a:cubicBezTo>
                  <a:cubicBezTo>
                    <a:pt x="1" y="28"/>
                    <a:pt x="0" y="24"/>
                    <a:pt x="0" y="20"/>
                  </a:cubicBezTo>
                  <a:cubicBezTo>
                    <a:pt x="0" y="16"/>
                    <a:pt x="1" y="12"/>
                    <a:pt x="2" y="9"/>
                  </a:cubicBezTo>
                  <a:cubicBezTo>
                    <a:pt x="4" y="6"/>
                    <a:pt x="6" y="4"/>
                    <a:pt x="9" y="2"/>
                  </a:cubicBezTo>
                  <a:cubicBezTo>
                    <a:pt x="12" y="1"/>
                    <a:pt x="16" y="0"/>
                    <a:pt x="20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3" y="4"/>
                    <a:pt x="35" y="6"/>
                    <a:pt x="37" y="9"/>
                  </a:cubicBezTo>
                  <a:cubicBezTo>
                    <a:pt x="39" y="12"/>
                    <a:pt x="39" y="15"/>
                    <a:pt x="39" y="19"/>
                  </a:cubicBezTo>
                  <a:cubicBezTo>
                    <a:pt x="39" y="21"/>
                    <a:pt x="39" y="22"/>
                    <a:pt x="39" y="23"/>
                  </a:cubicBezTo>
                  <a:close/>
                  <a:moveTo>
                    <a:pt x="27" y="16"/>
                  </a:moveTo>
                  <a:cubicBezTo>
                    <a:pt x="27" y="14"/>
                    <a:pt x="26" y="13"/>
                    <a:pt x="25" y="11"/>
                  </a:cubicBezTo>
                  <a:cubicBezTo>
                    <a:pt x="23" y="10"/>
                    <a:pt x="22" y="9"/>
                    <a:pt x="20" y="9"/>
                  </a:cubicBezTo>
                  <a:cubicBezTo>
                    <a:pt x="18" y="9"/>
                    <a:pt x="16" y="10"/>
                    <a:pt x="14" y="11"/>
                  </a:cubicBezTo>
                  <a:cubicBezTo>
                    <a:pt x="13" y="12"/>
                    <a:pt x="12" y="14"/>
                    <a:pt x="12" y="16"/>
                  </a:cubicBezTo>
                  <a:lnTo>
                    <a:pt x="27" y="16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07" name="Freeform 38"/>
            <p:cNvSpPr/>
            <p:nvPr/>
          </p:nvSpPr>
          <p:spPr bwMode="auto">
            <a:xfrm>
              <a:off x="10666413" y="-3381376"/>
              <a:ext cx="112712" cy="131763"/>
            </a:xfrm>
            <a:custGeom>
              <a:avLst/>
              <a:gdLst>
                <a:gd name="T0" fmla="*/ 9 w 34"/>
                <a:gd name="T1" fmla="*/ 39 h 40"/>
                <a:gd name="T2" fmla="*/ 2 w 34"/>
                <a:gd name="T3" fmla="*/ 34 h 40"/>
                <a:gd name="T4" fmla="*/ 0 w 34"/>
                <a:gd name="T5" fmla="*/ 27 h 40"/>
                <a:gd name="T6" fmla="*/ 12 w 34"/>
                <a:gd name="T7" fmla="*/ 27 h 40"/>
                <a:gd name="T8" fmla="*/ 13 w 34"/>
                <a:gd name="T9" fmla="*/ 30 h 40"/>
                <a:gd name="T10" fmla="*/ 18 w 34"/>
                <a:gd name="T11" fmla="*/ 31 h 40"/>
                <a:gd name="T12" fmla="*/ 21 w 34"/>
                <a:gd name="T13" fmla="*/ 31 h 40"/>
                <a:gd name="T14" fmla="*/ 22 w 34"/>
                <a:gd name="T15" fmla="*/ 28 h 40"/>
                <a:gd name="T16" fmla="*/ 21 w 34"/>
                <a:gd name="T17" fmla="*/ 26 h 40"/>
                <a:gd name="T18" fmla="*/ 15 w 34"/>
                <a:gd name="T19" fmla="*/ 24 h 40"/>
                <a:gd name="T20" fmla="*/ 8 w 34"/>
                <a:gd name="T21" fmla="*/ 22 h 40"/>
                <a:gd name="T22" fmla="*/ 3 w 34"/>
                <a:gd name="T23" fmla="*/ 18 h 40"/>
                <a:gd name="T24" fmla="*/ 1 w 34"/>
                <a:gd name="T25" fmla="*/ 12 h 40"/>
                <a:gd name="T26" fmla="*/ 3 w 34"/>
                <a:gd name="T27" fmla="*/ 6 h 40"/>
                <a:gd name="T28" fmla="*/ 8 w 34"/>
                <a:gd name="T29" fmla="*/ 1 h 40"/>
                <a:gd name="T30" fmla="*/ 17 w 34"/>
                <a:gd name="T31" fmla="*/ 0 h 40"/>
                <a:gd name="T32" fmla="*/ 29 w 34"/>
                <a:gd name="T33" fmla="*/ 3 h 40"/>
                <a:gd name="T34" fmla="*/ 33 w 34"/>
                <a:gd name="T35" fmla="*/ 13 h 40"/>
                <a:gd name="T36" fmla="*/ 22 w 34"/>
                <a:gd name="T37" fmla="*/ 13 h 40"/>
                <a:gd name="T38" fmla="*/ 21 w 34"/>
                <a:gd name="T39" fmla="*/ 10 h 40"/>
                <a:gd name="T40" fmla="*/ 17 w 34"/>
                <a:gd name="T41" fmla="*/ 9 h 40"/>
                <a:gd name="T42" fmla="*/ 13 w 34"/>
                <a:gd name="T43" fmla="*/ 10 h 40"/>
                <a:gd name="T44" fmla="*/ 12 w 34"/>
                <a:gd name="T45" fmla="*/ 12 h 40"/>
                <a:gd name="T46" fmla="*/ 14 w 34"/>
                <a:gd name="T47" fmla="*/ 14 h 40"/>
                <a:gd name="T48" fmla="*/ 20 w 34"/>
                <a:gd name="T49" fmla="*/ 16 h 40"/>
                <a:gd name="T50" fmla="*/ 27 w 34"/>
                <a:gd name="T51" fmla="*/ 18 h 40"/>
                <a:gd name="T52" fmla="*/ 32 w 34"/>
                <a:gd name="T53" fmla="*/ 22 h 40"/>
                <a:gd name="T54" fmla="*/ 34 w 34"/>
                <a:gd name="T55" fmla="*/ 28 h 40"/>
                <a:gd name="T56" fmla="*/ 32 w 34"/>
                <a:gd name="T57" fmla="*/ 35 h 40"/>
                <a:gd name="T58" fmla="*/ 26 w 34"/>
                <a:gd name="T59" fmla="*/ 39 h 40"/>
                <a:gd name="T60" fmla="*/ 18 w 34"/>
                <a:gd name="T61" fmla="*/ 40 h 40"/>
                <a:gd name="T62" fmla="*/ 9 w 34"/>
                <a:gd name="T63" fmla="*/ 3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" h="40">
                  <a:moveTo>
                    <a:pt x="9" y="39"/>
                  </a:moveTo>
                  <a:cubicBezTo>
                    <a:pt x="6" y="37"/>
                    <a:pt x="4" y="36"/>
                    <a:pt x="2" y="34"/>
                  </a:cubicBezTo>
                  <a:cubicBezTo>
                    <a:pt x="1" y="32"/>
                    <a:pt x="0" y="29"/>
                    <a:pt x="0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8"/>
                    <a:pt x="12" y="29"/>
                    <a:pt x="13" y="30"/>
                  </a:cubicBezTo>
                  <a:cubicBezTo>
                    <a:pt x="15" y="31"/>
                    <a:pt x="16" y="31"/>
                    <a:pt x="18" y="31"/>
                  </a:cubicBezTo>
                  <a:cubicBezTo>
                    <a:pt x="19" y="31"/>
                    <a:pt x="20" y="31"/>
                    <a:pt x="21" y="31"/>
                  </a:cubicBezTo>
                  <a:cubicBezTo>
                    <a:pt x="22" y="30"/>
                    <a:pt x="22" y="29"/>
                    <a:pt x="22" y="28"/>
                  </a:cubicBezTo>
                  <a:cubicBezTo>
                    <a:pt x="22" y="27"/>
                    <a:pt x="22" y="26"/>
                    <a:pt x="21" y="26"/>
                  </a:cubicBezTo>
                  <a:cubicBezTo>
                    <a:pt x="19" y="25"/>
                    <a:pt x="17" y="25"/>
                    <a:pt x="15" y="24"/>
                  </a:cubicBezTo>
                  <a:cubicBezTo>
                    <a:pt x="12" y="23"/>
                    <a:pt x="10" y="23"/>
                    <a:pt x="8" y="22"/>
                  </a:cubicBezTo>
                  <a:cubicBezTo>
                    <a:pt x="6" y="21"/>
                    <a:pt x="4" y="20"/>
                    <a:pt x="3" y="18"/>
                  </a:cubicBezTo>
                  <a:cubicBezTo>
                    <a:pt x="2" y="17"/>
                    <a:pt x="1" y="15"/>
                    <a:pt x="1" y="12"/>
                  </a:cubicBezTo>
                  <a:cubicBezTo>
                    <a:pt x="1" y="10"/>
                    <a:pt x="1" y="8"/>
                    <a:pt x="3" y="6"/>
                  </a:cubicBezTo>
                  <a:cubicBezTo>
                    <a:pt x="4" y="4"/>
                    <a:pt x="6" y="3"/>
                    <a:pt x="8" y="1"/>
                  </a:cubicBezTo>
                  <a:cubicBezTo>
                    <a:pt x="11" y="0"/>
                    <a:pt x="14" y="0"/>
                    <a:pt x="17" y="0"/>
                  </a:cubicBezTo>
                  <a:cubicBezTo>
                    <a:pt x="22" y="0"/>
                    <a:pt x="26" y="1"/>
                    <a:pt x="29" y="3"/>
                  </a:cubicBezTo>
                  <a:cubicBezTo>
                    <a:pt x="31" y="6"/>
                    <a:pt x="33" y="9"/>
                    <a:pt x="33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2"/>
                    <a:pt x="22" y="11"/>
                    <a:pt x="21" y="10"/>
                  </a:cubicBezTo>
                  <a:cubicBezTo>
                    <a:pt x="20" y="9"/>
                    <a:pt x="18" y="9"/>
                    <a:pt x="17" y="9"/>
                  </a:cubicBezTo>
                  <a:cubicBezTo>
                    <a:pt x="15" y="9"/>
                    <a:pt x="14" y="9"/>
                    <a:pt x="13" y="10"/>
                  </a:cubicBezTo>
                  <a:cubicBezTo>
                    <a:pt x="13" y="10"/>
                    <a:pt x="12" y="11"/>
                    <a:pt x="12" y="12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5" y="15"/>
                    <a:pt x="17" y="15"/>
                    <a:pt x="20" y="16"/>
                  </a:cubicBezTo>
                  <a:cubicBezTo>
                    <a:pt x="23" y="17"/>
                    <a:pt x="25" y="18"/>
                    <a:pt x="27" y="18"/>
                  </a:cubicBezTo>
                  <a:cubicBezTo>
                    <a:pt x="29" y="19"/>
                    <a:pt x="30" y="20"/>
                    <a:pt x="32" y="22"/>
                  </a:cubicBezTo>
                  <a:cubicBezTo>
                    <a:pt x="33" y="23"/>
                    <a:pt x="34" y="26"/>
                    <a:pt x="34" y="28"/>
                  </a:cubicBezTo>
                  <a:cubicBezTo>
                    <a:pt x="34" y="31"/>
                    <a:pt x="33" y="33"/>
                    <a:pt x="32" y="35"/>
                  </a:cubicBezTo>
                  <a:cubicBezTo>
                    <a:pt x="30" y="36"/>
                    <a:pt x="29" y="38"/>
                    <a:pt x="26" y="39"/>
                  </a:cubicBezTo>
                  <a:cubicBezTo>
                    <a:pt x="24" y="40"/>
                    <a:pt x="21" y="40"/>
                    <a:pt x="18" y="40"/>
                  </a:cubicBezTo>
                  <a:cubicBezTo>
                    <a:pt x="14" y="40"/>
                    <a:pt x="11" y="40"/>
                    <a:pt x="9" y="39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08" name="Freeform 39"/>
            <p:cNvSpPr/>
            <p:nvPr/>
          </p:nvSpPr>
          <p:spPr bwMode="auto">
            <a:xfrm>
              <a:off x="8897938" y="-3708401"/>
              <a:ext cx="168275" cy="177800"/>
            </a:xfrm>
            <a:custGeom>
              <a:avLst/>
              <a:gdLst>
                <a:gd name="T0" fmla="*/ 3 w 51"/>
                <a:gd name="T1" fmla="*/ 13 h 54"/>
                <a:gd name="T2" fmla="*/ 13 w 51"/>
                <a:gd name="T3" fmla="*/ 4 h 54"/>
                <a:gd name="T4" fmla="*/ 27 w 51"/>
                <a:gd name="T5" fmla="*/ 0 h 54"/>
                <a:gd name="T6" fmla="*/ 42 w 51"/>
                <a:gd name="T7" fmla="*/ 4 h 54"/>
                <a:gd name="T8" fmla="*/ 51 w 51"/>
                <a:gd name="T9" fmla="*/ 16 h 54"/>
                <a:gd name="T10" fmla="*/ 41 w 51"/>
                <a:gd name="T11" fmla="*/ 16 h 54"/>
                <a:gd name="T12" fmla="*/ 35 w 51"/>
                <a:gd name="T13" fmla="*/ 10 h 54"/>
                <a:gd name="T14" fmla="*/ 27 w 51"/>
                <a:gd name="T15" fmla="*/ 8 h 54"/>
                <a:gd name="T16" fmla="*/ 17 w 51"/>
                <a:gd name="T17" fmla="*/ 10 h 54"/>
                <a:gd name="T18" fmla="*/ 11 w 51"/>
                <a:gd name="T19" fmla="*/ 17 h 54"/>
                <a:gd name="T20" fmla="*/ 9 w 51"/>
                <a:gd name="T21" fmla="*/ 27 h 54"/>
                <a:gd name="T22" fmla="*/ 11 w 51"/>
                <a:gd name="T23" fmla="*/ 37 h 54"/>
                <a:gd name="T24" fmla="*/ 17 w 51"/>
                <a:gd name="T25" fmla="*/ 44 h 54"/>
                <a:gd name="T26" fmla="*/ 27 w 51"/>
                <a:gd name="T27" fmla="*/ 47 h 54"/>
                <a:gd name="T28" fmla="*/ 35 w 51"/>
                <a:gd name="T29" fmla="*/ 45 h 54"/>
                <a:gd name="T30" fmla="*/ 41 w 51"/>
                <a:gd name="T31" fmla="*/ 38 h 54"/>
                <a:gd name="T32" fmla="*/ 51 w 51"/>
                <a:gd name="T33" fmla="*/ 38 h 54"/>
                <a:gd name="T34" fmla="*/ 42 w 51"/>
                <a:gd name="T35" fmla="*/ 50 h 54"/>
                <a:gd name="T36" fmla="*/ 27 w 51"/>
                <a:gd name="T37" fmla="*/ 54 h 54"/>
                <a:gd name="T38" fmla="*/ 13 w 51"/>
                <a:gd name="T39" fmla="*/ 51 h 54"/>
                <a:gd name="T40" fmla="*/ 3 w 51"/>
                <a:gd name="T41" fmla="*/ 41 h 54"/>
                <a:gd name="T42" fmla="*/ 0 w 51"/>
                <a:gd name="T43" fmla="*/ 27 h 54"/>
                <a:gd name="T44" fmla="*/ 3 w 51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" h="54">
                  <a:moveTo>
                    <a:pt x="3" y="13"/>
                  </a:moveTo>
                  <a:cubicBezTo>
                    <a:pt x="6" y="9"/>
                    <a:pt x="9" y="6"/>
                    <a:pt x="13" y="4"/>
                  </a:cubicBezTo>
                  <a:cubicBezTo>
                    <a:pt x="17" y="1"/>
                    <a:pt x="22" y="0"/>
                    <a:pt x="27" y="0"/>
                  </a:cubicBezTo>
                  <a:cubicBezTo>
                    <a:pt x="32" y="0"/>
                    <a:pt x="37" y="1"/>
                    <a:pt x="42" y="4"/>
                  </a:cubicBezTo>
                  <a:cubicBezTo>
                    <a:pt x="46" y="7"/>
                    <a:pt x="49" y="11"/>
                    <a:pt x="51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0" y="13"/>
                    <a:pt x="38" y="11"/>
                    <a:pt x="35" y="10"/>
                  </a:cubicBezTo>
                  <a:cubicBezTo>
                    <a:pt x="33" y="8"/>
                    <a:pt x="30" y="8"/>
                    <a:pt x="27" y="8"/>
                  </a:cubicBezTo>
                  <a:cubicBezTo>
                    <a:pt x="23" y="8"/>
                    <a:pt x="20" y="8"/>
                    <a:pt x="17" y="10"/>
                  </a:cubicBezTo>
                  <a:cubicBezTo>
                    <a:pt x="15" y="12"/>
                    <a:pt x="12" y="14"/>
                    <a:pt x="11" y="17"/>
                  </a:cubicBezTo>
                  <a:cubicBezTo>
                    <a:pt x="9" y="20"/>
                    <a:pt x="9" y="23"/>
                    <a:pt x="9" y="27"/>
                  </a:cubicBezTo>
                  <a:cubicBezTo>
                    <a:pt x="9" y="31"/>
                    <a:pt x="9" y="35"/>
                    <a:pt x="11" y="37"/>
                  </a:cubicBezTo>
                  <a:cubicBezTo>
                    <a:pt x="12" y="40"/>
                    <a:pt x="15" y="43"/>
                    <a:pt x="17" y="44"/>
                  </a:cubicBezTo>
                  <a:cubicBezTo>
                    <a:pt x="20" y="46"/>
                    <a:pt x="23" y="47"/>
                    <a:pt x="27" y="47"/>
                  </a:cubicBezTo>
                  <a:cubicBezTo>
                    <a:pt x="30" y="47"/>
                    <a:pt x="33" y="46"/>
                    <a:pt x="35" y="45"/>
                  </a:cubicBezTo>
                  <a:cubicBezTo>
                    <a:pt x="38" y="43"/>
                    <a:pt x="40" y="41"/>
                    <a:pt x="41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49" y="43"/>
                    <a:pt x="46" y="47"/>
                    <a:pt x="42" y="50"/>
                  </a:cubicBezTo>
                  <a:cubicBezTo>
                    <a:pt x="37" y="53"/>
                    <a:pt x="32" y="54"/>
                    <a:pt x="27" y="54"/>
                  </a:cubicBezTo>
                  <a:cubicBezTo>
                    <a:pt x="22" y="54"/>
                    <a:pt x="17" y="53"/>
                    <a:pt x="13" y="51"/>
                  </a:cubicBezTo>
                  <a:cubicBezTo>
                    <a:pt x="9" y="48"/>
                    <a:pt x="6" y="45"/>
                    <a:pt x="3" y="41"/>
                  </a:cubicBezTo>
                  <a:cubicBezTo>
                    <a:pt x="1" y="37"/>
                    <a:pt x="0" y="32"/>
                    <a:pt x="0" y="27"/>
                  </a:cubicBezTo>
                  <a:cubicBezTo>
                    <a:pt x="0" y="22"/>
                    <a:pt x="1" y="17"/>
                    <a:pt x="3" y="13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09" name="Freeform 40"/>
            <p:cNvSpPr/>
            <p:nvPr/>
          </p:nvSpPr>
          <p:spPr bwMode="auto">
            <a:xfrm>
              <a:off x="9102725" y="-3671888"/>
              <a:ext cx="68262" cy="141288"/>
            </a:xfrm>
            <a:custGeom>
              <a:avLst/>
              <a:gdLst>
                <a:gd name="T0" fmla="*/ 13 w 21"/>
                <a:gd name="T1" fmla="*/ 2 h 43"/>
                <a:gd name="T2" fmla="*/ 21 w 21"/>
                <a:gd name="T3" fmla="*/ 0 h 43"/>
                <a:gd name="T4" fmla="*/ 21 w 21"/>
                <a:gd name="T5" fmla="*/ 9 h 43"/>
                <a:gd name="T6" fmla="*/ 19 w 21"/>
                <a:gd name="T7" fmla="*/ 9 h 43"/>
                <a:gd name="T8" fmla="*/ 11 w 21"/>
                <a:gd name="T9" fmla="*/ 12 h 43"/>
                <a:gd name="T10" fmla="*/ 8 w 21"/>
                <a:gd name="T11" fmla="*/ 21 h 43"/>
                <a:gd name="T12" fmla="*/ 8 w 21"/>
                <a:gd name="T13" fmla="*/ 43 h 43"/>
                <a:gd name="T14" fmla="*/ 0 w 21"/>
                <a:gd name="T15" fmla="*/ 43 h 43"/>
                <a:gd name="T16" fmla="*/ 0 w 21"/>
                <a:gd name="T17" fmla="*/ 1 h 43"/>
                <a:gd name="T18" fmla="*/ 8 w 21"/>
                <a:gd name="T19" fmla="*/ 1 h 43"/>
                <a:gd name="T20" fmla="*/ 8 w 21"/>
                <a:gd name="T21" fmla="*/ 7 h 43"/>
                <a:gd name="T22" fmla="*/ 13 w 21"/>
                <a:gd name="T23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43">
                  <a:moveTo>
                    <a:pt x="13" y="2"/>
                  </a:moveTo>
                  <a:cubicBezTo>
                    <a:pt x="16" y="1"/>
                    <a:pt x="18" y="0"/>
                    <a:pt x="21" y="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5" y="9"/>
                    <a:pt x="13" y="10"/>
                    <a:pt x="11" y="12"/>
                  </a:cubicBezTo>
                  <a:cubicBezTo>
                    <a:pt x="9" y="13"/>
                    <a:pt x="8" y="16"/>
                    <a:pt x="8" y="21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10" y="5"/>
                    <a:pt x="11" y="3"/>
                    <a:pt x="13" y="2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10" name="Freeform 41"/>
            <p:cNvSpPr>
              <a:spLocks noEditPoints="1"/>
            </p:cNvSpPr>
            <p:nvPr/>
          </p:nvSpPr>
          <p:spPr bwMode="auto">
            <a:xfrm>
              <a:off x="9188450" y="-3671888"/>
              <a:ext cx="138112" cy="144463"/>
            </a:xfrm>
            <a:custGeom>
              <a:avLst/>
              <a:gdLst>
                <a:gd name="T0" fmla="*/ 41 w 42"/>
                <a:gd name="T1" fmla="*/ 25 h 44"/>
                <a:gd name="T2" fmla="*/ 9 w 42"/>
                <a:gd name="T3" fmla="*/ 25 h 44"/>
                <a:gd name="T4" fmla="*/ 13 w 42"/>
                <a:gd name="T5" fmla="*/ 33 h 44"/>
                <a:gd name="T6" fmla="*/ 21 w 42"/>
                <a:gd name="T7" fmla="*/ 36 h 44"/>
                <a:gd name="T8" fmla="*/ 31 w 42"/>
                <a:gd name="T9" fmla="*/ 30 h 44"/>
                <a:gd name="T10" fmla="*/ 40 w 42"/>
                <a:gd name="T11" fmla="*/ 30 h 44"/>
                <a:gd name="T12" fmla="*/ 33 w 42"/>
                <a:gd name="T13" fmla="*/ 40 h 44"/>
                <a:gd name="T14" fmla="*/ 21 w 42"/>
                <a:gd name="T15" fmla="*/ 44 h 44"/>
                <a:gd name="T16" fmla="*/ 10 w 42"/>
                <a:gd name="T17" fmla="*/ 41 h 44"/>
                <a:gd name="T18" fmla="*/ 3 w 42"/>
                <a:gd name="T19" fmla="*/ 33 h 44"/>
                <a:gd name="T20" fmla="*/ 0 w 42"/>
                <a:gd name="T21" fmla="*/ 22 h 44"/>
                <a:gd name="T22" fmla="*/ 3 w 42"/>
                <a:gd name="T23" fmla="*/ 10 h 44"/>
                <a:gd name="T24" fmla="*/ 10 w 42"/>
                <a:gd name="T25" fmla="*/ 3 h 44"/>
                <a:gd name="T26" fmla="*/ 21 w 42"/>
                <a:gd name="T27" fmla="*/ 0 h 44"/>
                <a:gd name="T28" fmla="*/ 32 w 42"/>
                <a:gd name="T29" fmla="*/ 3 h 44"/>
                <a:gd name="T30" fmla="*/ 39 w 42"/>
                <a:gd name="T31" fmla="*/ 10 h 44"/>
                <a:gd name="T32" fmla="*/ 42 w 42"/>
                <a:gd name="T33" fmla="*/ 21 h 44"/>
                <a:gd name="T34" fmla="*/ 41 w 42"/>
                <a:gd name="T35" fmla="*/ 25 h 44"/>
                <a:gd name="T36" fmla="*/ 32 w 42"/>
                <a:gd name="T37" fmla="*/ 18 h 44"/>
                <a:gd name="T38" fmla="*/ 29 w 42"/>
                <a:gd name="T39" fmla="*/ 10 h 44"/>
                <a:gd name="T40" fmla="*/ 21 w 42"/>
                <a:gd name="T41" fmla="*/ 7 h 44"/>
                <a:gd name="T42" fmla="*/ 13 w 42"/>
                <a:gd name="T43" fmla="*/ 10 h 44"/>
                <a:gd name="T44" fmla="*/ 9 w 42"/>
                <a:gd name="T45" fmla="*/ 18 h 44"/>
                <a:gd name="T46" fmla="*/ 32 w 42"/>
                <a:gd name="T47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2" h="44">
                  <a:moveTo>
                    <a:pt x="41" y="2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9" y="28"/>
                    <a:pt x="11" y="31"/>
                    <a:pt x="13" y="33"/>
                  </a:cubicBezTo>
                  <a:cubicBezTo>
                    <a:pt x="15" y="35"/>
                    <a:pt x="18" y="36"/>
                    <a:pt x="21" y="36"/>
                  </a:cubicBezTo>
                  <a:cubicBezTo>
                    <a:pt x="26" y="36"/>
                    <a:pt x="29" y="34"/>
                    <a:pt x="31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39" y="34"/>
                    <a:pt x="37" y="37"/>
                    <a:pt x="33" y="40"/>
                  </a:cubicBezTo>
                  <a:cubicBezTo>
                    <a:pt x="30" y="42"/>
                    <a:pt x="26" y="44"/>
                    <a:pt x="21" y="44"/>
                  </a:cubicBezTo>
                  <a:cubicBezTo>
                    <a:pt x="17" y="44"/>
                    <a:pt x="13" y="43"/>
                    <a:pt x="10" y="41"/>
                  </a:cubicBezTo>
                  <a:cubicBezTo>
                    <a:pt x="7" y="39"/>
                    <a:pt x="5" y="36"/>
                    <a:pt x="3" y="33"/>
                  </a:cubicBezTo>
                  <a:cubicBezTo>
                    <a:pt x="1" y="30"/>
                    <a:pt x="0" y="26"/>
                    <a:pt x="0" y="22"/>
                  </a:cubicBezTo>
                  <a:cubicBezTo>
                    <a:pt x="0" y="17"/>
                    <a:pt x="1" y="14"/>
                    <a:pt x="3" y="10"/>
                  </a:cubicBezTo>
                  <a:cubicBezTo>
                    <a:pt x="4" y="7"/>
                    <a:pt x="7" y="4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5" y="4"/>
                    <a:pt x="37" y="7"/>
                    <a:pt x="39" y="10"/>
                  </a:cubicBezTo>
                  <a:cubicBezTo>
                    <a:pt x="41" y="13"/>
                    <a:pt x="42" y="17"/>
                    <a:pt x="42" y="21"/>
                  </a:cubicBezTo>
                  <a:cubicBezTo>
                    <a:pt x="42" y="22"/>
                    <a:pt x="41" y="24"/>
                    <a:pt x="41" y="25"/>
                  </a:cubicBezTo>
                  <a:close/>
                  <a:moveTo>
                    <a:pt x="32" y="18"/>
                  </a:moveTo>
                  <a:cubicBezTo>
                    <a:pt x="32" y="15"/>
                    <a:pt x="31" y="12"/>
                    <a:pt x="29" y="10"/>
                  </a:cubicBezTo>
                  <a:cubicBezTo>
                    <a:pt x="27" y="8"/>
                    <a:pt x="24" y="7"/>
                    <a:pt x="21" y="7"/>
                  </a:cubicBezTo>
                  <a:cubicBezTo>
                    <a:pt x="18" y="7"/>
                    <a:pt x="15" y="8"/>
                    <a:pt x="13" y="10"/>
                  </a:cubicBezTo>
                  <a:cubicBezTo>
                    <a:pt x="11" y="12"/>
                    <a:pt x="10" y="15"/>
                    <a:pt x="9" y="18"/>
                  </a:cubicBezTo>
                  <a:lnTo>
                    <a:pt x="32" y="18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11" name="Freeform 42"/>
            <p:cNvSpPr>
              <a:spLocks noEditPoints="1"/>
            </p:cNvSpPr>
            <p:nvPr/>
          </p:nvSpPr>
          <p:spPr bwMode="auto">
            <a:xfrm>
              <a:off x="9342438" y="-3671888"/>
              <a:ext cx="142875" cy="144463"/>
            </a:xfrm>
            <a:custGeom>
              <a:avLst/>
              <a:gdLst>
                <a:gd name="T0" fmla="*/ 3 w 43"/>
                <a:gd name="T1" fmla="*/ 10 h 44"/>
                <a:gd name="T2" fmla="*/ 10 w 43"/>
                <a:gd name="T3" fmla="*/ 3 h 44"/>
                <a:gd name="T4" fmla="*/ 20 w 43"/>
                <a:gd name="T5" fmla="*/ 0 h 44"/>
                <a:gd name="T6" fmla="*/ 29 w 43"/>
                <a:gd name="T7" fmla="*/ 2 h 44"/>
                <a:gd name="T8" fmla="*/ 35 w 43"/>
                <a:gd name="T9" fmla="*/ 7 h 44"/>
                <a:gd name="T10" fmla="*/ 35 w 43"/>
                <a:gd name="T11" fmla="*/ 1 h 44"/>
                <a:gd name="T12" fmla="*/ 43 w 43"/>
                <a:gd name="T13" fmla="*/ 1 h 44"/>
                <a:gd name="T14" fmla="*/ 43 w 43"/>
                <a:gd name="T15" fmla="*/ 43 h 44"/>
                <a:gd name="T16" fmla="*/ 35 w 43"/>
                <a:gd name="T17" fmla="*/ 43 h 44"/>
                <a:gd name="T18" fmla="*/ 35 w 43"/>
                <a:gd name="T19" fmla="*/ 37 h 44"/>
                <a:gd name="T20" fmla="*/ 29 w 43"/>
                <a:gd name="T21" fmla="*/ 42 h 44"/>
                <a:gd name="T22" fmla="*/ 20 w 43"/>
                <a:gd name="T23" fmla="*/ 44 h 44"/>
                <a:gd name="T24" fmla="*/ 10 w 43"/>
                <a:gd name="T25" fmla="*/ 41 h 44"/>
                <a:gd name="T26" fmla="*/ 3 w 43"/>
                <a:gd name="T27" fmla="*/ 33 h 44"/>
                <a:gd name="T28" fmla="*/ 0 w 43"/>
                <a:gd name="T29" fmla="*/ 22 h 44"/>
                <a:gd name="T30" fmla="*/ 3 w 43"/>
                <a:gd name="T31" fmla="*/ 10 h 44"/>
                <a:gd name="T32" fmla="*/ 33 w 43"/>
                <a:gd name="T33" fmla="*/ 14 h 44"/>
                <a:gd name="T34" fmla="*/ 28 w 43"/>
                <a:gd name="T35" fmla="*/ 9 h 44"/>
                <a:gd name="T36" fmla="*/ 22 w 43"/>
                <a:gd name="T37" fmla="*/ 8 h 44"/>
                <a:gd name="T38" fmla="*/ 16 w 43"/>
                <a:gd name="T39" fmla="*/ 9 h 44"/>
                <a:gd name="T40" fmla="*/ 11 w 43"/>
                <a:gd name="T41" fmla="*/ 14 h 44"/>
                <a:gd name="T42" fmla="*/ 9 w 43"/>
                <a:gd name="T43" fmla="*/ 22 h 44"/>
                <a:gd name="T44" fmla="*/ 11 w 43"/>
                <a:gd name="T45" fmla="*/ 29 h 44"/>
                <a:gd name="T46" fmla="*/ 16 w 43"/>
                <a:gd name="T47" fmla="*/ 34 h 44"/>
                <a:gd name="T48" fmla="*/ 22 w 43"/>
                <a:gd name="T49" fmla="*/ 36 h 44"/>
                <a:gd name="T50" fmla="*/ 28 w 43"/>
                <a:gd name="T51" fmla="*/ 34 h 44"/>
                <a:gd name="T52" fmla="*/ 33 w 43"/>
                <a:gd name="T53" fmla="*/ 29 h 44"/>
                <a:gd name="T54" fmla="*/ 35 w 43"/>
                <a:gd name="T55" fmla="*/ 22 h 44"/>
                <a:gd name="T56" fmla="*/ 33 w 43"/>
                <a:gd name="T57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" h="44">
                  <a:moveTo>
                    <a:pt x="3" y="10"/>
                  </a:moveTo>
                  <a:cubicBezTo>
                    <a:pt x="5" y="7"/>
                    <a:pt x="7" y="5"/>
                    <a:pt x="10" y="3"/>
                  </a:cubicBezTo>
                  <a:cubicBezTo>
                    <a:pt x="13" y="1"/>
                    <a:pt x="16" y="0"/>
                    <a:pt x="20" y="0"/>
                  </a:cubicBezTo>
                  <a:cubicBezTo>
                    <a:pt x="23" y="0"/>
                    <a:pt x="26" y="1"/>
                    <a:pt x="29" y="2"/>
                  </a:cubicBezTo>
                  <a:cubicBezTo>
                    <a:pt x="31" y="3"/>
                    <a:pt x="33" y="5"/>
                    <a:pt x="35" y="7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3" y="39"/>
                    <a:pt x="31" y="40"/>
                    <a:pt x="29" y="42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6" y="44"/>
                    <a:pt x="13" y="43"/>
                    <a:pt x="10" y="41"/>
                  </a:cubicBezTo>
                  <a:cubicBezTo>
                    <a:pt x="7" y="39"/>
                    <a:pt x="5" y="36"/>
                    <a:pt x="3" y="33"/>
                  </a:cubicBezTo>
                  <a:cubicBezTo>
                    <a:pt x="1" y="30"/>
                    <a:pt x="0" y="26"/>
                    <a:pt x="0" y="22"/>
                  </a:cubicBezTo>
                  <a:cubicBezTo>
                    <a:pt x="0" y="17"/>
                    <a:pt x="1" y="14"/>
                    <a:pt x="3" y="10"/>
                  </a:cubicBezTo>
                  <a:close/>
                  <a:moveTo>
                    <a:pt x="33" y="14"/>
                  </a:moveTo>
                  <a:cubicBezTo>
                    <a:pt x="32" y="12"/>
                    <a:pt x="30" y="10"/>
                    <a:pt x="28" y="9"/>
                  </a:cubicBezTo>
                  <a:cubicBezTo>
                    <a:pt x="26" y="8"/>
                    <a:pt x="24" y="8"/>
                    <a:pt x="22" y="8"/>
                  </a:cubicBezTo>
                  <a:cubicBezTo>
                    <a:pt x="20" y="8"/>
                    <a:pt x="18" y="8"/>
                    <a:pt x="16" y="9"/>
                  </a:cubicBezTo>
                  <a:cubicBezTo>
                    <a:pt x="14" y="10"/>
                    <a:pt x="12" y="12"/>
                    <a:pt x="11" y="14"/>
                  </a:cubicBezTo>
                  <a:cubicBezTo>
                    <a:pt x="10" y="16"/>
                    <a:pt x="9" y="19"/>
                    <a:pt x="9" y="22"/>
                  </a:cubicBezTo>
                  <a:cubicBezTo>
                    <a:pt x="9" y="24"/>
                    <a:pt x="10" y="27"/>
                    <a:pt x="11" y="29"/>
                  </a:cubicBezTo>
                  <a:cubicBezTo>
                    <a:pt x="12" y="31"/>
                    <a:pt x="14" y="33"/>
                    <a:pt x="16" y="34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4" y="36"/>
                    <a:pt x="26" y="35"/>
                    <a:pt x="28" y="34"/>
                  </a:cubicBezTo>
                  <a:cubicBezTo>
                    <a:pt x="30" y="33"/>
                    <a:pt x="32" y="31"/>
                    <a:pt x="33" y="29"/>
                  </a:cubicBezTo>
                  <a:cubicBezTo>
                    <a:pt x="34" y="27"/>
                    <a:pt x="35" y="25"/>
                    <a:pt x="35" y="22"/>
                  </a:cubicBezTo>
                  <a:cubicBezTo>
                    <a:pt x="35" y="19"/>
                    <a:pt x="34" y="16"/>
                    <a:pt x="33" y="14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12" name="Freeform 43"/>
            <p:cNvSpPr/>
            <p:nvPr/>
          </p:nvSpPr>
          <p:spPr bwMode="auto">
            <a:xfrm>
              <a:off x="9512300" y="-3705226"/>
              <a:ext cx="77787" cy="174625"/>
            </a:xfrm>
            <a:custGeom>
              <a:avLst/>
              <a:gdLst>
                <a:gd name="T0" fmla="*/ 14 w 24"/>
                <a:gd name="T1" fmla="*/ 18 h 53"/>
                <a:gd name="T2" fmla="*/ 14 w 24"/>
                <a:gd name="T3" fmla="*/ 41 h 53"/>
                <a:gd name="T4" fmla="*/ 15 w 24"/>
                <a:gd name="T5" fmla="*/ 45 h 53"/>
                <a:gd name="T6" fmla="*/ 19 w 24"/>
                <a:gd name="T7" fmla="*/ 46 h 53"/>
                <a:gd name="T8" fmla="*/ 24 w 24"/>
                <a:gd name="T9" fmla="*/ 46 h 53"/>
                <a:gd name="T10" fmla="*/ 24 w 24"/>
                <a:gd name="T11" fmla="*/ 53 h 53"/>
                <a:gd name="T12" fmla="*/ 17 w 24"/>
                <a:gd name="T13" fmla="*/ 53 h 53"/>
                <a:gd name="T14" fmla="*/ 8 w 24"/>
                <a:gd name="T15" fmla="*/ 50 h 53"/>
                <a:gd name="T16" fmla="*/ 5 w 24"/>
                <a:gd name="T17" fmla="*/ 41 h 53"/>
                <a:gd name="T18" fmla="*/ 5 w 24"/>
                <a:gd name="T19" fmla="*/ 18 h 53"/>
                <a:gd name="T20" fmla="*/ 0 w 24"/>
                <a:gd name="T21" fmla="*/ 18 h 53"/>
                <a:gd name="T22" fmla="*/ 0 w 24"/>
                <a:gd name="T23" fmla="*/ 11 h 53"/>
                <a:gd name="T24" fmla="*/ 5 w 24"/>
                <a:gd name="T25" fmla="*/ 11 h 53"/>
                <a:gd name="T26" fmla="*/ 5 w 24"/>
                <a:gd name="T27" fmla="*/ 0 h 53"/>
                <a:gd name="T28" fmla="*/ 14 w 24"/>
                <a:gd name="T29" fmla="*/ 0 h 53"/>
                <a:gd name="T30" fmla="*/ 14 w 24"/>
                <a:gd name="T31" fmla="*/ 11 h 53"/>
                <a:gd name="T32" fmla="*/ 24 w 24"/>
                <a:gd name="T33" fmla="*/ 11 h 53"/>
                <a:gd name="T34" fmla="*/ 24 w 24"/>
                <a:gd name="T35" fmla="*/ 18 h 53"/>
                <a:gd name="T36" fmla="*/ 14 w 24"/>
                <a:gd name="T37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53">
                  <a:moveTo>
                    <a:pt x="14" y="18"/>
                  </a:moveTo>
                  <a:cubicBezTo>
                    <a:pt x="14" y="41"/>
                    <a:pt x="14" y="41"/>
                    <a:pt x="14" y="41"/>
                  </a:cubicBezTo>
                  <a:cubicBezTo>
                    <a:pt x="14" y="43"/>
                    <a:pt x="14" y="44"/>
                    <a:pt x="15" y="45"/>
                  </a:cubicBezTo>
                  <a:cubicBezTo>
                    <a:pt x="16" y="45"/>
                    <a:pt x="17" y="46"/>
                    <a:pt x="19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3" y="53"/>
                    <a:pt x="10" y="52"/>
                    <a:pt x="8" y="50"/>
                  </a:cubicBezTo>
                  <a:cubicBezTo>
                    <a:pt x="6" y="48"/>
                    <a:pt x="5" y="45"/>
                    <a:pt x="5" y="41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8"/>
                    <a:pt x="24" y="18"/>
                    <a:pt x="24" y="18"/>
                  </a:cubicBezTo>
                  <a:lnTo>
                    <a:pt x="14" y="18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13" name="Freeform 44"/>
            <p:cNvSpPr>
              <a:spLocks noEditPoints="1"/>
            </p:cNvSpPr>
            <p:nvPr/>
          </p:nvSpPr>
          <p:spPr bwMode="auto">
            <a:xfrm>
              <a:off x="9613900" y="-3725863"/>
              <a:ext cx="36512" cy="195263"/>
            </a:xfrm>
            <a:custGeom>
              <a:avLst/>
              <a:gdLst>
                <a:gd name="T0" fmla="*/ 2 w 11"/>
                <a:gd name="T1" fmla="*/ 10 h 59"/>
                <a:gd name="T2" fmla="*/ 0 w 11"/>
                <a:gd name="T3" fmla="*/ 6 h 59"/>
                <a:gd name="T4" fmla="*/ 2 w 11"/>
                <a:gd name="T5" fmla="*/ 2 h 59"/>
                <a:gd name="T6" fmla="*/ 6 w 11"/>
                <a:gd name="T7" fmla="*/ 0 h 59"/>
                <a:gd name="T8" fmla="*/ 10 w 11"/>
                <a:gd name="T9" fmla="*/ 2 h 59"/>
                <a:gd name="T10" fmla="*/ 11 w 11"/>
                <a:gd name="T11" fmla="*/ 6 h 59"/>
                <a:gd name="T12" fmla="*/ 10 w 11"/>
                <a:gd name="T13" fmla="*/ 10 h 59"/>
                <a:gd name="T14" fmla="*/ 6 w 11"/>
                <a:gd name="T15" fmla="*/ 11 h 59"/>
                <a:gd name="T16" fmla="*/ 2 w 11"/>
                <a:gd name="T17" fmla="*/ 10 h 59"/>
                <a:gd name="T18" fmla="*/ 10 w 11"/>
                <a:gd name="T19" fmla="*/ 17 h 59"/>
                <a:gd name="T20" fmla="*/ 10 w 11"/>
                <a:gd name="T21" fmla="*/ 59 h 59"/>
                <a:gd name="T22" fmla="*/ 1 w 11"/>
                <a:gd name="T23" fmla="*/ 59 h 59"/>
                <a:gd name="T24" fmla="*/ 1 w 11"/>
                <a:gd name="T25" fmla="*/ 17 h 59"/>
                <a:gd name="T26" fmla="*/ 10 w 11"/>
                <a:gd name="T27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59">
                  <a:moveTo>
                    <a:pt x="2" y="10"/>
                  </a:moveTo>
                  <a:cubicBezTo>
                    <a:pt x="1" y="8"/>
                    <a:pt x="0" y="7"/>
                    <a:pt x="0" y="6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6" y="0"/>
                  </a:cubicBezTo>
                  <a:cubicBezTo>
                    <a:pt x="7" y="0"/>
                    <a:pt x="9" y="1"/>
                    <a:pt x="10" y="2"/>
                  </a:cubicBezTo>
                  <a:cubicBezTo>
                    <a:pt x="11" y="3"/>
                    <a:pt x="11" y="4"/>
                    <a:pt x="11" y="6"/>
                  </a:cubicBezTo>
                  <a:cubicBezTo>
                    <a:pt x="11" y="7"/>
                    <a:pt x="11" y="8"/>
                    <a:pt x="10" y="10"/>
                  </a:cubicBezTo>
                  <a:cubicBezTo>
                    <a:pt x="9" y="11"/>
                    <a:pt x="7" y="11"/>
                    <a:pt x="6" y="11"/>
                  </a:cubicBezTo>
                  <a:cubicBezTo>
                    <a:pt x="4" y="11"/>
                    <a:pt x="3" y="11"/>
                    <a:pt x="2" y="10"/>
                  </a:cubicBezTo>
                  <a:close/>
                  <a:moveTo>
                    <a:pt x="10" y="17"/>
                  </a:moveTo>
                  <a:cubicBezTo>
                    <a:pt x="10" y="59"/>
                    <a:pt x="10" y="59"/>
                    <a:pt x="10" y="59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1" y="17"/>
                    <a:pt x="1" y="17"/>
                    <a:pt x="1" y="17"/>
                  </a:cubicBezTo>
                  <a:lnTo>
                    <a:pt x="10" y="17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14" name="Freeform 45"/>
            <p:cNvSpPr/>
            <p:nvPr/>
          </p:nvSpPr>
          <p:spPr bwMode="auto">
            <a:xfrm>
              <a:off x="9683750" y="-3671888"/>
              <a:ext cx="128587" cy="141288"/>
            </a:xfrm>
            <a:custGeom>
              <a:avLst/>
              <a:gdLst>
                <a:gd name="T0" fmla="*/ 31 w 39"/>
                <a:gd name="T1" fmla="*/ 2 h 43"/>
                <a:gd name="T2" fmla="*/ 37 w 39"/>
                <a:gd name="T3" fmla="*/ 8 h 43"/>
                <a:gd name="T4" fmla="*/ 39 w 39"/>
                <a:gd name="T5" fmla="*/ 18 h 43"/>
                <a:gd name="T6" fmla="*/ 39 w 39"/>
                <a:gd name="T7" fmla="*/ 43 h 43"/>
                <a:gd name="T8" fmla="*/ 30 w 39"/>
                <a:gd name="T9" fmla="*/ 43 h 43"/>
                <a:gd name="T10" fmla="*/ 30 w 39"/>
                <a:gd name="T11" fmla="*/ 19 h 43"/>
                <a:gd name="T12" fmla="*/ 27 w 39"/>
                <a:gd name="T13" fmla="*/ 11 h 43"/>
                <a:gd name="T14" fmla="*/ 20 w 39"/>
                <a:gd name="T15" fmla="*/ 8 h 43"/>
                <a:gd name="T16" fmla="*/ 12 w 39"/>
                <a:gd name="T17" fmla="*/ 11 h 43"/>
                <a:gd name="T18" fmla="*/ 9 w 39"/>
                <a:gd name="T19" fmla="*/ 19 h 43"/>
                <a:gd name="T20" fmla="*/ 9 w 39"/>
                <a:gd name="T21" fmla="*/ 43 h 43"/>
                <a:gd name="T22" fmla="*/ 0 w 39"/>
                <a:gd name="T23" fmla="*/ 43 h 43"/>
                <a:gd name="T24" fmla="*/ 0 w 39"/>
                <a:gd name="T25" fmla="*/ 1 h 43"/>
                <a:gd name="T26" fmla="*/ 9 w 39"/>
                <a:gd name="T27" fmla="*/ 1 h 43"/>
                <a:gd name="T28" fmla="*/ 9 w 39"/>
                <a:gd name="T29" fmla="*/ 6 h 43"/>
                <a:gd name="T30" fmla="*/ 15 w 39"/>
                <a:gd name="T31" fmla="*/ 1 h 43"/>
                <a:gd name="T32" fmla="*/ 22 w 39"/>
                <a:gd name="T33" fmla="*/ 0 h 43"/>
                <a:gd name="T34" fmla="*/ 31 w 39"/>
                <a:gd name="T35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43">
                  <a:moveTo>
                    <a:pt x="31" y="2"/>
                  </a:moveTo>
                  <a:cubicBezTo>
                    <a:pt x="33" y="3"/>
                    <a:pt x="35" y="6"/>
                    <a:pt x="37" y="8"/>
                  </a:cubicBezTo>
                  <a:cubicBezTo>
                    <a:pt x="38" y="11"/>
                    <a:pt x="39" y="14"/>
                    <a:pt x="39" y="18"/>
                  </a:cubicBezTo>
                  <a:cubicBezTo>
                    <a:pt x="39" y="43"/>
                    <a:pt x="39" y="43"/>
                    <a:pt x="39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16"/>
                    <a:pt x="29" y="13"/>
                    <a:pt x="27" y="11"/>
                  </a:cubicBezTo>
                  <a:cubicBezTo>
                    <a:pt x="26" y="9"/>
                    <a:pt x="23" y="8"/>
                    <a:pt x="20" y="8"/>
                  </a:cubicBezTo>
                  <a:cubicBezTo>
                    <a:pt x="16" y="8"/>
                    <a:pt x="14" y="9"/>
                    <a:pt x="12" y="11"/>
                  </a:cubicBezTo>
                  <a:cubicBezTo>
                    <a:pt x="10" y="13"/>
                    <a:pt x="9" y="16"/>
                    <a:pt x="9" y="19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1" y="4"/>
                    <a:pt x="12" y="2"/>
                    <a:pt x="15" y="1"/>
                  </a:cubicBezTo>
                  <a:cubicBezTo>
                    <a:pt x="17" y="1"/>
                    <a:pt x="19" y="0"/>
                    <a:pt x="22" y="0"/>
                  </a:cubicBezTo>
                  <a:cubicBezTo>
                    <a:pt x="25" y="0"/>
                    <a:pt x="28" y="1"/>
                    <a:pt x="31" y="2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15" name="Freeform 46"/>
            <p:cNvSpPr>
              <a:spLocks noEditPoints="1"/>
            </p:cNvSpPr>
            <p:nvPr/>
          </p:nvSpPr>
          <p:spPr bwMode="auto">
            <a:xfrm>
              <a:off x="9837738" y="-3671888"/>
              <a:ext cx="142875" cy="211138"/>
            </a:xfrm>
            <a:custGeom>
              <a:avLst/>
              <a:gdLst>
                <a:gd name="T0" fmla="*/ 29 w 43"/>
                <a:gd name="T1" fmla="*/ 2 h 64"/>
                <a:gd name="T2" fmla="*/ 35 w 43"/>
                <a:gd name="T3" fmla="*/ 7 h 64"/>
                <a:gd name="T4" fmla="*/ 35 w 43"/>
                <a:gd name="T5" fmla="*/ 1 h 64"/>
                <a:gd name="T6" fmla="*/ 43 w 43"/>
                <a:gd name="T7" fmla="*/ 1 h 64"/>
                <a:gd name="T8" fmla="*/ 43 w 43"/>
                <a:gd name="T9" fmla="*/ 44 h 64"/>
                <a:gd name="T10" fmla="*/ 41 w 43"/>
                <a:gd name="T11" fmla="*/ 54 h 64"/>
                <a:gd name="T12" fmla="*/ 34 w 43"/>
                <a:gd name="T13" fmla="*/ 61 h 64"/>
                <a:gd name="T14" fmla="*/ 23 w 43"/>
                <a:gd name="T15" fmla="*/ 64 h 64"/>
                <a:gd name="T16" fmla="*/ 9 w 43"/>
                <a:gd name="T17" fmla="*/ 60 h 64"/>
                <a:gd name="T18" fmla="*/ 2 w 43"/>
                <a:gd name="T19" fmla="*/ 49 h 64"/>
                <a:gd name="T20" fmla="*/ 11 w 43"/>
                <a:gd name="T21" fmla="*/ 49 h 64"/>
                <a:gd name="T22" fmla="*/ 15 w 43"/>
                <a:gd name="T23" fmla="*/ 54 h 64"/>
                <a:gd name="T24" fmla="*/ 23 w 43"/>
                <a:gd name="T25" fmla="*/ 56 h 64"/>
                <a:gd name="T26" fmla="*/ 31 w 43"/>
                <a:gd name="T27" fmla="*/ 53 h 64"/>
                <a:gd name="T28" fmla="*/ 35 w 43"/>
                <a:gd name="T29" fmla="*/ 44 h 64"/>
                <a:gd name="T30" fmla="*/ 35 w 43"/>
                <a:gd name="T31" fmla="*/ 36 h 64"/>
                <a:gd name="T32" fmla="*/ 29 w 43"/>
                <a:gd name="T33" fmla="*/ 41 h 64"/>
                <a:gd name="T34" fmla="*/ 20 w 43"/>
                <a:gd name="T35" fmla="*/ 44 h 64"/>
                <a:gd name="T36" fmla="*/ 10 w 43"/>
                <a:gd name="T37" fmla="*/ 41 h 64"/>
                <a:gd name="T38" fmla="*/ 3 w 43"/>
                <a:gd name="T39" fmla="*/ 33 h 64"/>
                <a:gd name="T40" fmla="*/ 0 w 43"/>
                <a:gd name="T41" fmla="*/ 22 h 64"/>
                <a:gd name="T42" fmla="*/ 3 w 43"/>
                <a:gd name="T43" fmla="*/ 10 h 64"/>
                <a:gd name="T44" fmla="*/ 10 w 43"/>
                <a:gd name="T45" fmla="*/ 3 h 64"/>
                <a:gd name="T46" fmla="*/ 20 w 43"/>
                <a:gd name="T47" fmla="*/ 0 h 64"/>
                <a:gd name="T48" fmla="*/ 29 w 43"/>
                <a:gd name="T49" fmla="*/ 2 h 64"/>
                <a:gd name="T50" fmla="*/ 33 w 43"/>
                <a:gd name="T51" fmla="*/ 14 h 64"/>
                <a:gd name="T52" fmla="*/ 28 w 43"/>
                <a:gd name="T53" fmla="*/ 9 h 64"/>
                <a:gd name="T54" fmla="*/ 22 w 43"/>
                <a:gd name="T55" fmla="*/ 8 h 64"/>
                <a:gd name="T56" fmla="*/ 16 w 43"/>
                <a:gd name="T57" fmla="*/ 9 h 64"/>
                <a:gd name="T58" fmla="*/ 11 w 43"/>
                <a:gd name="T59" fmla="*/ 14 h 64"/>
                <a:gd name="T60" fmla="*/ 9 w 43"/>
                <a:gd name="T61" fmla="*/ 22 h 64"/>
                <a:gd name="T62" fmla="*/ 11 w 43"/>
                <a:gd name="T63" fmla="*/ 29 h 64"/>
                <a:gd name="T64" fmla="*/ 16 w 43"/>
                <a:gd name="T65" fmla="*/ 34 h 64"/>
                <a:gd name="T66" fmla="*/ 22 w 43"/>
                <a:gd name="T67" fmla="*/ 36 h 64"/>
                <a:gd name="T68" fmla="*/ 28 w 43"/>
                <a:gd name="T69" fmla="*/ 34 h 64"/>
                <a:gd name="T70" fmla="*/ 33 w 43"/>
                <a:gd name="T71" fmla="*/ 29 h 64"/>
                <a:gd name="T72" fmla="*/ 35 w 43"/>
                <a:gd name="T73" fmla="*/ 22 h 64"/>
                <a:gd name="T74" fmla="*/ 33 w 43"/>
                <a:gd name="T75" fmla="*/ 1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3" h="64">
                  <a:moveTo>
                    <a:pt x="29" y="2"/>
                  </a:moveTo>
                  <a:cubicBezTo>
                    <a:pt x="31" y="3"/>
                    <a:pt x="33" y="5"/>
                    <a:pt x="35" y="7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7"/>
                    <a:pt x="43" y="51"/>
                    <a:pt x="41" y="54"/>
                  </a:cubicBezTo>
                  <a:cubicBezTo>
                    <a:pt x="39" y="57"/>
                    <a:pt x="37" y="59"/>
                    <a:pt x="34" y="61"/>
                  </a:cubicBezTo>
                  <a:cubicBezTo>
                    <a:pt x="31" y="63"/>
                    <a:pt x="27" y="64"/>
                    <a:pt x="23" y="64"/>
                  </a:cubicBezTo>
                  <a:cubicBezTo>
                    <a:pt x="17" y="64"/>
                    <a:pt x="12" y="62"/>
                    <a:pt x="9" y="60"/>
                  </a:cubicBezTo>
                  <a:cubicBezTo>
                    <a:pt x="5" y="57"/>
                    <a:pt x="3" y="53"/>
                    <a:pt x="2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51"/>
                    <a:pt x="13" y="53"/>
                    <a:pt x="15" y="54"/>
                  </a:cubicBezTo>
                  <a:cubicBezTo>
                    <a:pt x="17" y="55"/>
                    <a:pt x="20" y="56"/>
                    <a:pt x="23" y="56"/>
                  </a:cubicBezTo>
                  <a:cubicBezTo>
                    <a:pt x="26" y="56"/>
                    <a:pt x="29" y="55"/>
                    <a:pt x="31" y="53"/>
                  </a:cubicBezTo>
                  <a:cubicBezTo>
                    <a:pt x="33" y="51"/>
                    <a:pt x="35" y="48"/>
                    <a:pt x="35" y="44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3" y="38"/>
                    <a:pt x="31" y="40"/>
                    <a:pt x="29" y="41"/>
                  </a:cubicBezTo>
                  <a:cubicBezTo>
                    <a:pt x="26" y="43"/>
                    <a:pt x="23" y="44"/>
                    <a:pt x="20" y="44"/>
                  </a:cubicBezTo>
                  <a:cubicBezTo>
                    <a:pt x="16" y="44"/>
                    <a:pt x="13" y="43"/>
                    <a:pt x="10" y="41"/>
                  </a:cubicBezTo>
                  <a:cubicBezTo>
                    <a:pt x="7" y="39"/>
                    <a:pt x="4" y="36"/>
                    <a:pt x="3" y="33"/>
                  </a:cubicBezTo>
                  <a:cubicBezTo>
                    <a:pt x="1" y="30"/>
                    <a:pt x="0" y="26"/>
                    <a:pt x="0" y="22"/>
                  </a:cubicBezTo>
                  <a:cubicBezTo>
                    <a:pt x="0" y="17"/>
                    <a:pt x="1" y="14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6" y="0"/>
                    <a:pt x="20" y="0"/>
                  </a:cubicBezTo>
                  <a:cubicBezTo>
                    <a:pt x="23" y="0"/>
                    <a:pt x="26" y="1"/>
                    <a:pt x="29" y="2"/>
                  </a:cubicBezTo>
                  <a:close/>
                  <a:moveTo>
                    <a:pt x="33" y="14"/>
                  </a:moveTo>
                  <a:cubicBezTo>
                    <a:pt x="32" y="12"/>
                    <a:pt x="30" y="10"/>
                    <a:pt x="28" y="9"/>
                  </a:cubicBezTo>
                  <a:cubicBezTo>
                    <a:pt x="26" y="8"/>
                    <a:pt x="24" y="8"/>
                    <a:pt x="22" y="8"/>
                  </a:cubicBezTo>
                  <a:cubicBezTo>
                    <a:pt x="20" y="8"/>
                    <a:pt x="17" y="8"/>
                    <a:pt x="16" y="9"/>
                  </a:cubicBezTo>
                  <a:cubicBezTo>
                    <a:pt x="14" y="10"/>
                    <a:pt x="12" y="12"/>
                    <a:pt x="11" y="14"/>
                  </a:cubicBezTo>
                  <a:cubicBezTo>
                    <a:pt x="10" y="16"/>
                    <a:pt x="9" y="19"/>
                    <a:pt x="9" y="22"/>
                  </a:cubicBezTo>
                  <a:cubicBezTo>
                    <a:pt x="9" y="24"/>
                    <a:pt x="10" y="27"/>
                    <a:pt x="11" y="29"/>
                  </a:cubicBezTo>
                  <a:cubicBezTo>
                    <a:pt x="12" y="31"/>
                    <a:pt x="14" y="33"/>
                    <a:pt x="16" y="34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4" y="36"/>
                    <a:pt x="26" y="35"/>
                    <a:pt x="28" y="34"/>
                  </a:cubicBezTo>
                  <a:cubicBezTo>
                    <a:pt x="30" y="33"/>
                    <a:pt x="32" y="31"/>
                    <a:pt x="33" y="29"/>
                  </a:cubicBezTo>
                  <a:cubicBezTo>
                    <a:pt x="34" y="27"/>
                    <a:pt x="35" y="25"/>
                    <a:pt x="35" y="22"/>
                  </a:cubicBezTo>
                  <a:cubicBezTo>
                    <a:pt x="35" y="19"/>
                    <a:pt x="34" y="16"/>
                    <a:pt x="33" y="14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16" name="Freeform 47"/>
            <p:cNvSpPr/>
            <p:nvPr/>
          </p:nvSpPr>
          <p:spPr bwMode="auto">
            <a:xfrm>
              <a:off x="10069513" y="-3705226"/>
              <a:ext cx="165100" cy="174625"/>
            </a:xfrm>
            <a:custGeom>
              <a:avLst/>
              <a:gdLst>
                <a:gd name="T0" fmla="*/ 104 w 104"/>
                <a:gd name="T1" fmla="*/ 0 h 110"/>
                <a:gd name="T2" fmla="*/ 62 w 104"/>
                <a:gd name="T3" fmla="*/ 110 h 110"/>
                <a:gd name="T4" fmla="*/ 41 w 104"/>
                <a:gd name="T5" fmla="*/ 110 h 110"/>
                <a:gd name="T6" fmla="*/ 0 w 104"/>
                <a:gd name="T7" fmla="*/ 0 h 110"/>
                <a:gd name="T8" fmla="*/ 21 w 104"/>
                <a:gd name="T9" fmla="*/ 0 h 110"/>
                <a:gd name="T10" fmla="*/ 52 w 104"/>
                <a:gd name="T11" fmla="*/ 91 h 110"/>
                <a:gd name="T12" fmla="*/ 85 w 104"/>
                <a:gd name="T13" fmla="*/ 0 h 110"/>
                <a:gd name="T14" fmla="*/ 104 w 104"/>
                <a:gd name="T15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10">
                  <a:moveTo>
                    <a:pt x="104" y="0"/>
                  </a:moveTo>
                  <a:lnTo>
                    <a:pt x="62" y="110"/>
                  </a:lnTo>
                  <a:lnTo>
                    <a:pt x="41" y="110"/>
                  </a:lnTo>
                  <a:lnTo>
                    <a:pt x="0" y="0"/>
                  </a:lnTo>
                  <a:lnTo>
                    <a:pt x="21" y="0"/>
                  </a:lnTo>
                  <a:lnTo>
                    <a:pt x="52" y="91"/>
                  </a:lnTo>
                  <a:lnTo>
                    <a:pt x="85" y="0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17" name="Freeform 48"/>
            <p:cNvSpPr>
              <a:spLocks noEditPoints="1"/>
            </p:cNvSpPr>
            <p:nvPr/>
          </p:nvSpPr>
          <p:spPr bwMode="auto">
            <a:xfrm>
              <a:off x="10250488" y="-3671888"/>
              <a:ext cx="142875" cy="144463"/>
            </a:xfrm>
            <a:custGeom>
              <a:avLst/>
              <a:gdLst>
                <a:gd name="T0" fmla="*/ 2 w 43"/>
                <a:gd name="T1" fmla="*/ 10 h 44"/>
                <a:gd name="T2" fmla="*/ 10 w 43"/>
                <a:gd name="T3" fmla="*/ 3 h 44"/>
                <a:gd name="T4" fmla="*/ 20 w 43"/>
                <a:gd name="T5" fmla="*/ 0 h 44"/>
                <a:gd name="T6" fmla="*/ 28 w 43"/>
                <a:gd name="T7" fmla="*/ 2 h 44"/>
                <a:gd name="T8" fmla="*/ 34 w 43"/>
                <a:gd name="T9" fmla="*/ 7 h 44"/>
                <a:gd name="T10" fmla="*/ 34 w 43"/>
                <a:gd name="T11" fmla="*/ 1 h 44"/>
                <a:gd name="T12" fmla="*/ 43 w 43"/>
                <a:gd name="T13" fmla="*/ 1 h 44"/>
                <a:gd name="T14" fmla="*/ 43 w 43"/>
                <a:gd name="T15" fmla="*/ 43 h 44"/>
                <a:gd name="T16" fmla="*/ 34 w 43"/>
                <a:gd name="T17" fmla="*/ 43 h 44"/>
                <a:gd name="T18" fmla="*/ 34 w 43"/>
                <a:gd name="T19" fmla="*/ 37 h 44"/>
                <a:gd name="T20" fmla="*/ 28 w 43"/>
                <a:gd name="T21" fmla="*/ 42 h 44"/>
                <a:gd name="T22" fmla="*/ 19 w 43"/>
                <a:gd name="T23" fmla="*/ 44 h 44"/>
                <a:gd name="T24" fmla="*/ 10 w 43"/>
                <a:gd name="T25" fmla="*/ 41 h 44"/>
                <a:gd name="T26" fmla="*/ 2 w 43"/>
                <a:gd name="T27" fmla="*/ 33 h 44"/>
                <a:gd name="T28" fmla="*/ 0 w 43"/>
                <a:gd name="T29" fmla="*/ 22 h 44"/>
                <a:gd name="T30" fmla="*/ 2 w 43"/>
                <a:gd name="T31" fmla="*/ 10 h 44"/>
                <a:gd name="T32" fmla="*/ 32 w 43"/>
                <a:gd name="T33" fmla="*/ 14 h 44"/>
                <a:gd name="T34" fmla="*/ 28 w 43"/>
                <a:gd name="T35" fmla="*/ 9 h 44"/>
                <a:gd name="T36" fmla="*/ 21 w 43"/>
                <a:gd name="T37" fmla="*/ 8 h 44"/>
                <a:gd name="T38" fmla="*/ 15 w 43"/>
                <a:gd name="T39" fmla="*/ 9 h 44"/>
                <a:gd name="T40" fmla="*/ 10 w 43"/>
                <a:gd name="T41" fmla="*/ 14 h 44"/>
                <a:gd name="T42" fmla="*/ 9 w 43"/>
                <a:gd name="T43" fmla="*/ 22 h 44"/>
                <a:gd name="T44" fmla="*/ 10 w 43"/>
                <a:gd name="T45" fmla="*/ 29 h 44"/>
                <a:gd name="T46" fmla="*/ 15 w 43"/>
                <a:gd name="T47" fmla="*/ 34 h 44"/>
                <a:gd name="T48" fmla="*/ 21 w 43"/>
                <a:gd name="T49" fmla="*/ 36 h 44"/>
                <a:gd name="T50" fmla="*/ 28 w 43"/>
                <a:gd name="T51" fmla="*/ 34 h 44"/>
                <a:gd name="T52" fmla="*/ 32 w 43"/>
                <a:gd name="T53" fmla="*/ 29 h 44"/>
                <a:gd name="T54" fmla="*/ 34 w 43"/>
                <a:gd name="T55" fmla="*/ 22 h 44"/>
                <a:gd name="T56" fmla="*/ 32 w 43"/>
                <a:gd name="T57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" h="44">
                  <a:moveTo>
                    <a:pt x="2" y="10"/>
                  </a:move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6" y="0"/>
                    <a:pt x="20" y="0"/>
                  </a:cubicBezTo>
                  <a:cubicBezTo>
                    <a:pt x="23" y="0"/>
                    <a:pt x="26" y="1"/>
                    <a:pt x="28" y="2"/>
                  </a:cubicBezTo>
                  <a:cubicBezTo>
                    <a:pt x="31" y="3"/>
                    <a:pt x="33" y="5"/>
                    <a:pt x="34" y="7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3" y="39"/>
                    <a:pt x="31" y="40"/>
                    <a:pt x="28" y="42"/>
                  </a:cubicBezTo>
                  <a:cubicBezTo>
                    <a:pt x="26" y="43"/>
                    <a:pt x="23" y="44"/>
                    <a:pt x="19" y="44"/>
                  </a:cubicBezTo>
                  <a:cubicBezTo>
                    <a:pt x="16" y="44"/>
                    <a:pt x="13" y="43"/>
                    <a:pt x="10" y="41"/>
                  </a:cubicBezTo>
                  <a:cubicBezTo>
                    <a:pt x="7" y="39"/>
                    <a:pt x="4" y="36"/>
                    <a:pt x="2" y="33"/>
                  </a:cubicBezTo>
                  <a:cubicBezTo>
                    <a:pt x="1" y="30"/>
                    <a:pt x="0" y="26"/>
                    <a:pt x="0" y="22"/>
                  </a:cubicBezTo>
                  <a:cubicBezTo>
                    <a:pt x="0" y="17"/>
                    <a:pt x="1" y="14"/>
                    <a:pt x="2" y="10"/>
                  </a:cubicBezTo>
                  <a:close/>
                  <a:moveTo>
                    <a:pt x="32" y="14"/>
                  </a:moveTo>
                  <a:cubicBezTo>
                    <a:pt x="31" y="12"/>
                    <a:pt x="30" y="10"/>
                    <a:pt x="28" y="9"/>
                  </a:cubicBezTo>
                  <a:cubicBezTo>
                    <a:pt x="26" y="8"/>
                    <a:pt x="24" y="8"/>
                    <a:pt x="21" y="8"/>
                  </a:cubicBezTo>
                  <a:cubicBezTo>
                    <a:pt x="19" y="8"/>
                    <a:pt x="17" y="8"/>
                    <a:pt x="15" y="9"/>
                  </a:cubicBezTo>
                  <a:cubicBezTo>
                    <a:pt x="13" y="10"/>
                    <a:pt x="12" y="12"/>
                    <a:pt x="10" y="14"/>
                  </a:cubicBezTo>
                  <a:cubicBezTo>
                    <a:pt x="9" y="16"/>
                    <a:pt x="9" y="19"/>
                    <a:pt x="9" y="22"/>
                  </a:cubicBezTo>
                  <a:cubicBezTo>
                    <a:pt x="9" y="24"/>
                    <a:pt x="9" y="27"/>
                    <a:pt x="10" y="29"/>
                  </a:cubicBezTo>
                  <a:cubicBezTo>
                    <a:pt x="12" y="31"/>
                    <a:pt x="13" y="33"/>
                    <a:pt x="15" y="34"/>
                  </a:cubicBezTo>
                  <a:cubicBezTo>
                    <a:pt x="17" y="35"/>
                    <a:pt x="19" y="36"/>
                    <a:pt x="21" y="36"/>
                  </a:cubicBezTo>
                  <a:cubicBezTo>
                    <a:pt x="24" y="36"/>
                    <a:pt x="26" y="35"/>
                    <a:pt x="28" y="34"/>
                  </a:cubicBezTo>
                  <a:cubicBezTo>
                    <a:pt x="30" y="33"/>
                    <a:pt x="31" y="31"/>
                    <a:pt x="32" y="29"/>
                  </a:cubicBezTo>
                  <a:cubicBezTo>
                    <a:pt x="34" y="27"/>
                    <a:pt x="34" y="25"/>
                    <a:pt x="34" y="22"/>
                  </a:cubicBezTo>
                  <a:cubicBezTo>
                    <a:pt x="34" y="19"/>
                    <a:pt x="34" y="16"/>
                    <a:pt x="32" y="14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18" name="Rectangle 46"/>
            <p:cNvSpPr>
              <a:spLocks noChangeArrowheads="1"/>
            </p:cNvSpPr>
            <p:nvPr/>
          </p:nvSpPr>
          <p:spPr bwMode="auto">
            <a:xfrm>
              <a:off x="10428288" y="-3717926"/>
              <a:ext cx="30162" cy="187325"/>
            </a:xfrm>
            <a:prstGeom prst="rect"/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19" name="Freeform 50"/>
            <p:cNvSpPr/>
            <p:nvPr/>
          </p:nvSpPr>
          <p:spPr bwMode="auto">
            <a:xfrm>
              <a:off x="10494963" y="-3668713"/>
              <a:ext cx="128587" cy="138113"/>
            </a:xfrm>
            <a:custGeom>
              <a:avLst/>
              <a:gdLst>
                <a:gd name="T0" fmla="*/ 39 w 39"/>
                <a:gd name="T1" fmla="*/ 0 h 42"/>
                <a:gd name="T2" fmla="*/ 39 w 39"/>
                <a:gd name="T3" fmla="*/ 42 h 42"/>
                <a:gd name="T4" fmla="*/ 30 w 39"/>
                <a:gd name="T5" fmla="*/ 42 h 42"/>
                <a:gd name="T6" fmla="*/ 30 w 39"/>
                <a:gd name="T7" fmla="*/ 37 h 42"/>
                <a:gd name="T8" fmla="*/ 25 w 39"/>
                <a:gd name="T9" fmla="*/ 41 h 42"/>
                <a:gd name="T10" fmla="*/ 18 w 39"/>
                <a:gd name="T11" fmla="*/ 42 h 42"/>
                <a:gd name="T12" fmla="*/ 9 w 39"/>
                <a:gd name="T13" fmla="*/ 40 h 42"/>
                <a:gd name="T14" fmla="*/ 2 w 39"/>
                <a:gd name="T15" fmla="*/ 34 h 42"/>
                <a:gd name="T16" fmla="*/ 0 w 39"/>
                <a:gd name="T17" fmla="*/ 24 h 42"/>
                <a:gd name="T18" fmla="*/ 0 w 39"/>
                <a:gd name="T19" fmla="*/ 0 h 42"/>
                <a:gd name="T20" fmla="*/ 9 w 39"/>
                <a:gd name="T21" fmla="*/ 0 h 42"/>
                <a:gd name="T22" fmla="*/ 9 w 39"/>
                <a:gd name="T23" fmla="*/ 23 h 42"/>
                <a:gd name="T24" fmla="*/ 12 w 39"/>
                <a:gd name="T25" fmla="*/ 32 h 42"/>
                <a:gd name="T26" fmla="*/ 19 w 39"/>
                <a:gd name="T27" fmla="*/ 35 h 42"/>
                <a:gd name="T28" fmla="*/ 27 w 39"/>
                <a:gd name="T29" fmla="*/ 32 h 42"/>
                <a:gd name="T30" fmla="*/ 30 w 39"/>
                <a:gd name="T31" fmla="*/ 23 h 42"/>
                <a:gd name="T32" fmla="*/ 30 w 39"/>
                <a:gd name="T33" fmla="*/ 0 h 42"/>
                <a:gd name="T34" fmla="*/ 39 w 39"/>
                <a:gd name="T35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42">
                  <a:moveTo>
                    <a:pt x="39" y="0"/>
                  </a:moveTo>
                  <a:cubicBezTo>
                    <a:pt x="39" y="42"/>
                    <a:pt x="39" y="42"/>
                    <a:pt x="3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9"/>
                    <a:pt x="27" y="40"/>
                    <a:pt x="25" y="41"/>
                  </a:cubicBezTo>
                  <a:cubicBezTo>
                    <a:pt x="22" y="42"/>
                    <a:pt x="20" y="42"/>
                    <a:pt x="18" y="42"/>
                  </a:cubicBezTo>
                  <a:cubicBezTo>
                    <a:pt x="14" y="42"/>
                    <a:pt x="11" y="42"/>
                    <a:pt x="9" y="40"/>
                  </a:cubicBezTo>
                  <a:cubicBezTo>
                    <a:pt x="6" y="39"/>
                    <a:pt x="4" y="37"/>
                    <a:pt x="2" y="34"/>
                  </a:cubicBezTo>
                  <a:cubicBezTo>
                    <a:pt x="1" y="32"/>
                    <a:pt x="0" y="28"/>
                    <a:pt x="0" y="2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7"/>
                    <a:pt x="10" y="30"/>
                    <a:pt x="12" y="32"/>
                  </a:cubicBezTo>
                  <a:cubicBezTo>
                    <a:pt x="14" y="34"/>
                    <a:pt x="16" y="35"/>
                    <a:pt x="19" y="35"/>
                  </a:cubicBezTo>
                  <a:cubicBezTo>
                    <a:pt x="23" y="35"/>
                    <a:pt x="25" y="34"/>
                    <a:pt x="27" y="32"/>
                  </a:cubicBezTo>
                  <a:cubicBezTo>
                    <a:pt x="29" y="30"/>
                    <a:pt x="30" y="27"/>
                    <a:pt x="30" y="23"/>
                  </a:cubicBezTo>
                  <a:cubicBezTo>
                    <a:pt x="30" y="0"/>
                    <a:pt x="30" y="0"/>
                    <a:pt x="30" y="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20" name="Freeform 51"/>
            <p:cNvSpPr>
              <a:spLocks noEditPoints="1"/>
            </p:cNvSpPr>
            <p:nvPr/>
          </p:nvSpPr>
          <p:spPr bwMode="auto">
            <a:xfrm>
              <a:off x="10650538" y="-3671888"/>
              <a:ext cx="138112" cy="144463"/>
            </a:xfrm>
            <a:custGeom>
              <a:avLst/>
              <a:gdLst>
                <a:gd name="T0" fmla="*/ 41 w 42"/>
                <a:gd name="T1" fmla="*/ 25 h 44"/>
                <a:gd name="T2" fmla="*/ 9 w 42"/>
                <a:gd name="T3" fmla="*/ 25 h 44"/>
                <a:gd name="T4" fmla="*/ 13 w 42"/>
                <a:gd name="T5" fmla="*/ 33 h 44"/>
                <a:gd name="T6" fmla="*/ 21 w 42"/>
                <a:gd name="T7" fmla="*/ 36 h 44"/>
                <a:gd name="T8" fmla="*/ 31 w 42"/>
                <a:gd name="T9" fmla="*/ 30 h 44"/>
                <a:gd name="T10" fmla="*/ 41 w 42"/>
                <a:gd name="T11" fmla="*/ 30 h 44"/>
                <a:gd name="T12" fmla="*/ 34 w 42"/>
                <a:gd name="T13" fmla="*/ 40 h 44"/>
                <a:gd name="T14" fmla="*/ 21 w 42"/>
                <a:gd name="T15" fmla="*/ 44 h 44"/>
                <a:gd name="T16" fmla="*/ 10 w 42"/>
                <a:gd name="T17" fmla="*/ 41 h 44"/>
                <a:gd name="T18" fmla="*/ 3 w 42"/>
                <a:gd name="T19" fmla="*/ 33 h 44"/>
                <a:gd name="T20" fmla="*/ 0 w 42"/>
                <a:gd name="T21" fmla="*/ 22 h 44"/>
                <a:gd name="T22" fmla="*/ 3 w 42"/>
                <a:gd name="T23" fmla="*/ 10 h 44"/>
                <a:gd name="T24" fmla="*/ 10 w 42"/>
                <a:gd name="T25" fmla="*/ 3 h 44"/>
                <a:gd name="T26" fmla="*/ 21 w 42"/>
                <a:gd name="T27" fmla="*/ 0 h 44"/>
                <a:gd name="T28" fmla="*/ 32 w 42"/>
                <a:gd name="T29" fmla="*/ 3 h 44"/>
                <a:gd name="T30" fmla="*/ 39 w 42"/>
                <a:gd name="T31" fmla="*/ 10 h 44"/>
                <a:gd name="T32" fmla="*/ 42 w 42"/>
                <a:gd name="T33" fmla="*/ 21 h 44"/>
                <a:gd name="T34" fmla="*/ 41 w 42"/>
                <a:gd name="T35" fmla="*/ 25 h 44"/>
                <a:gd name="T36" fmla="*/ 33 w 42"/>
                <a:gd name="T37" fmla="*/ 18 h 44"/>
                <a:gd name="T38" fmla="*/ 29 w 42"/>
                <a:gd name="T39" fmla="*/ 10 h 44"/>
                <a:gd name="T40" fmla="*/ 21 w 42"/>
                <a:gd name="T41" fmla="*/ 7 h 44"/>
                <a:gd name="T42" fmla="*/ 13 w 42"/>
                <a:gd name="T43" fmla="*/ 10 h 44"/>
                <a:gd name="T44" fmla="*/ 9 w 42"/>
                <a:gd name="T45" fmla="*/ 18 h 44"/>
                <a:gd name="T46" fmla="*/ 33 w 42"/>
                <a:gd name="T47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2" h="44">
                  <a:moveTo>
                    <a:pt x="41" y="2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10" y="28"/>
                    <a:pt x="11" y="31"/>
                    <a:pt x="13" y="33"/>
                  </a:cubicBezTo>
                  <a:cubicBezTo>
                    <a:pt x="15" y="35"/>
                    <a:pt x="18" y="36"/>
                    <a:pt x="21" y="36"/>
                  </a:cubicBezTo>
                  <a:cubicBezTo>
                    <a:pt x="26" y="36"/>
                    <a:pt x="29" y="34"/>
                    <a:pt x="31" y="30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39" y="34"/>
                    <a:pt x="37" y="37"/>
                    <a:pt x="34" y="40"/>
                  </a:cubicBezTo>
                  <a:cubicBezTo>
                    <a:pt x="30" y="42"/>
                    <a:pt x="26" y="44"/>
                    <a:pt x="21" y="44"/>
                  </a:cubicBezTo>
                  <a:cubicBezTo>
                    <a:pt x="17" y="44"/>
                    <a:pt x="14" y="43"/>
                    <a:pt x="10" y="41"/>
                  </a:cubicBezTo>
                  <a:cubicBezTo>
                    <a:pt x="7" y="39"/>
                    <a:pt x="5" y="36"/>
                    <a:pt x="3" y="33"/>
                  </a:cubicBezTo>
                  <a:cubicBezTo>
                    <a:pt x="1" y="30"/>
                    <a:pt x="0" y="26"/>
                    <a:pt x="0" y="22"/>
                  </a:cubicBezTo>
                  <a:cubicBezTo>
                    <a:pt x="0" y="17"/>
                    <a:pt x="1" y="14"/>
                    <a:pt x="3" y="10"/>
                  </a:cubicBezTo>
                  <a:cubicBezTo>
                    <a:pt x="5" y="7"/>
                    <a:pt x="7" y="4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5" y="4"/>
                    <a:pt x="37" y="7"/>
                    <a:pt x="39" y="10"/>
                  </a:cubicBezTo>
                  <a:cubicBezTo>
                    <a:pt x="41" y="13"/>
                    <a:pt x="42" y="17"/>
                    <a:pt x="42" y="21"/>
                  </a:cubicBezTo>
                  <a:cubicBezTo>
                    <a:pt x="42" y="22"/>
                    <a:pt x="42" y="24"/>
                    <a:pt x="41" y="25"/>
                  </a:cubicBezTo>
                  <a:close/>
                  <a:moveTo>
                    <a:pt x="33" y="18"/>
                  </a:moveTo>
                  <a:cubicBezTo>
                    <a:pt x="33" y="15"/>
                    <a:pt x="31" y="12"/>
                    <a:pt x="29" y="10"/>
                  </a:cubicBezTo>
                  <a:cubicBezTo>
                    <a:pt x="27" y="8"/>
                    <a:pt x="24" y="7"/>
                    <a:pt x="21" y="7"/>
                  </a:cubicBezTo>
                  <a:cubicBezTo>
                    <a:pt x="18" y="7"/>
                    <a:pt x="15" y="8"/>
                    <a:pt x="13" y="10"/>
                  </a:cubicBezTo>
                  <a:cubicBezTo>
                    <a:pt x="11" y="12"/>
                    <a:pt x="10" y="15"/>
                    <a:pt x="9" y="18"/>
                  </a:cubicBezTo>
                  <a:lnTo>
                    <a:pt x="33" y="18"/>
                  </a:ln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  <p:sp>
          <p:nvSpPr>
            <p:cNvPr id="1048621" name="Rectangle 49"/>
            <p:cNvSpPr>
              <a:spLocks noChangeArrowheads="1"/>
            </p:cNvSpPr>
            <p:nvPr/>
          </p:nvSpPr>
          <p:spPr bwMode="auto">
            <a:xfrm>
              <a:off x="10937875" y="-3817938"/>
              <a:ext cx="36576" cy="681038"/>
            </a:xfrm>
            <a:prstGeom prst="rect"/>
            <a:solidFill>
              <a:srgbClr val="4F4F4F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>
              <a:prstTxWarp prst="textNoShape"/>
            </a:bodyPr>
            <a:p>
              <a:endParaRPr lang="en-US"/>
            </a:p>
          </p:txBody>
        </p:sp>
      </p:grp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2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2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2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2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Title 1"/>
          <p:cNvSpPr>
            <a:spLocks noGrp="1"/>
          </p:cNvSpPr>
          <p:nvPr>
            <p:ph type="title" idx="4294967295"/>
          </p:nvPr>
        </p:nvSpPr>
        <p:spPr>
          <a:xfrm>
            <a:off x="2366013" y="1163251"/>
            <a:ext cx="8830414" cy="1147540"/>
          </a:xfr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algn="ctr" blurRad="44450" dir="5400000" dist="27940">
              <a:srgbClr val="000000">
                <a:alpha val="32000"/>
              </a:srgbClr>
            </a:outerShdw>
            <a:reflection algn="bl" blurRad="6350" dir="5400000" dist="50800" endA="300" endPos="90000" rotWithShape="0" stA="50000" sy="-100000"/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Autofit/>
          </a:bodyPr>
          <a:p>
            <a:r>
              <a:rPr b="1" dirty="0" sz="3300" lang="en-US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MANAGEMENT SYSTEM</a:t>
            </a:r>
            <a:endParaRPr b="1" dirty="0" sz="3300" lang="en-IN">
              <a:solidFill>
                <a:srgbClr val="29AAE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6" name="Rectangle 3"/>
          <p:cNvSpPr/>
          <p:nvPr/>
        </p:nvSpPr>
        <p:spPr>
          <a:xfrm>
            <a:off x="2366013" y="2276803"/>
            <a:ext cx="7055892" cy="4067033"/>
          </a:xfrm>
          <a:prstGeom prst="rect"/>
          <a:solidFill>
            <a:srgbClr val="29AAE1"/>
          </a:solidFill>
          <a:ln>
            <a:noFill/>
          </a:ln>
          <a:effectLst>
            <a:outerShdw algn="ctr" blurRad="190500" dir="2700000" dist="228600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dir="t" rig="glow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sp>
        <p:nvSpPr>
          <p:cNvPr id="1048627" name="TextBox 4"/>
          <p:cNvSpPr txBox="1"/>
          <p:nvPr/>
        </p:nvSpPr>
        <p:spPr>
          <a:xfrm>
            <a:off x="2578939" y="2717522"/>
            <a:ext cx="2497540" cy="461665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 :</a:t>
            </a:r>
          </a:p>
        </p:txBody>
      </p:sp>
      <p:sp>
        <p:nvSpPr>
          <p:cNvPr id="1048628" name="TextBox 5"/>
          <p:cNvSpPr txBox="1"/>
          <p:nvPr/>
        </p:nvSpPr>
        <p:spPr>
          <a:xfrm>
            <a:off x="2516468" y="3424343"/>
            <a:ext cx="3069771" cy="2225040"/>
          </a:xfrm>
          <a:prstGeom prst="rect"/>
          <a:noFill/>
        </p:spPr>
        <p:txBody>
          <a:bodyPr rtlCol="0" wrap="square">
            <a:spAutoFit/>
          </a:bodyPr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Swetha Kuchana</a:t>
            </a:r>
          </a:p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Ponna Akshaya</a:t>
            </a:r>
          </a:p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Nisha Varma</a:t>
            </a:r>
          </a:p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Rachana Potlabathini</a:t>
            </a:r>
          </a:p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Prathyush</a:t>
            </a:r>
            <a:r>
              <a:rPr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eddy</a:t>
            </a:r>
            <a:endParaRPr altLang="en-US" lang="zh-CN"/>
          </a:p>
        </p:txBody>
      </p:sp>
      <p:sp>
        <p:nvSpPr>
          <p:cNvPr id="1048629" name="TextBox 6"/>
          <p:cNvSpPr txBox="1"/>
          <p:nvPr/>
        </p:nvSpPr>
        <p:spPr>
          <a:xfrm>
            <a:off x="6212363" y="3479322"/>
            <a:ext cx="2634018" cy="802640"/>
          </a:xfrm>
          <a:prstGeom prst="rect"/>
          <a:noFill/>
        </p:spPr>
        <p:txBody>
          <a:bodyPr rtlCol="0" wrap="square">
            <a:spAutoFit/>
          </a:bodyPr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Pooja</a:t>
            </a:r>
          </a:p>
          <a:p>
            <a:pPr indent="-285750" marL="285750">
              <a:buFont typeface="Wingdings" panose="05000000000000000000" pitchFamily="2" charset="2"/>
              <a:buChar char="Ø"/>
            </a:pPr>
            <a:r>
              <a:rPr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Revathi Parwani</a:t>
            </a:r>
          </a:p>
        </p:txBody>
      </p:sp>
      <p:sp>
        <p:nvSpPr>
          <p:cNvPr id="1048630" name="TextBox 11"/>
          <p:cNvSpPr txBox="1"/>
          <p:nvPr/>
        </p:nvSpPr>
        <p:spPr>
          <a:xfrm>
            <a:off x="6225610" y="2815113"/>
            <a:ext cx="2047164" cy="461665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sz="2400"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Title 1"/>
          <p:cNvSpPr>
            <a:spLocks noGrp="1"/>
          </p:cNvSpPr>
          <p:nvPr>
            <p:ph type="title"/>
          </p:nvPr>
        </p:nvSpPr>
        <p:spPr>
          <a:xfrm>
            <a:off x="4131593" y="618452"/>
            <a:ext cx="3117345" cy="889520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Autofit/>
          </a:bodyPr>
          <a:p>
            <a:r>
              <a:rPr b="1" dirty="0" sz="320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Models</a:t>
            </a:r>
          </a:p>
        </p:txBody>
      </p:sp>
      <p:sp>
        <p:nvSpPr>
          <p:cNvPr id="1048653" name="Content Placeholder 2"/>
          <p:cNvSpPr>
            <a:spLocks noGrp="1"/>
          </p:cNvSpPr>
          <p:nvPr>
            <p:ph sz="quarter" idx="13"/>
          </p:nvPr>
        </p:nvSpPr>
        <p:spPr>
          <a:xfrm>
            <a:off x="1886677" y="1835428"/>
            <a:ext cx="10363826" cy="4727986"/>
          </a:xfrm>
        </p:spPr>
        <p:txBody>
          <a:bodyPr>
            <a:normAutofit/>
          </a:bodyPr>
          <a:p>
            <a:pPr indent="0" marL="0">
              <a:buNone/>
            </a:pPr>
            <a:r>
              <a:rPr dirty="0" sz="32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cap="none" dirty="0" sz="32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asic Flow</a:t>
            </a:r>
          </a:p>
          <a:p>
            <a:pPr indent="0" marL="0">
              <a:buNone/>
            </a:pPr>
            <a:endParaRPr cap="none" dirty="0" sz="32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marL="0">
              <a:buNone/>
            </a:pPr>
            <a:r>
              <a:rPr cap="none" dirty="0" sz="32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endParaRPr dirty="0" sz="32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59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886677" y="2650435"/>
            <a:ext cx="8156064" cy="4030283"/>
          </a:xfrm>
          <a:prstGeom prst="rect"/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Title 1"/>
          <p:cNvSpPr>
            <a:spLocks noGrp="1"/>
          </p:cNvSpPr>
          <p:nvPr>
            <p:ph type="title"/>
          </p:nvPr>
        </p:nvSpPr>
        <p:spPr>
          <a:xfrm>
            <a:off x="3253252" y="934684"/>
            <a:ext cx="5276519" cy="768221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p>
            <a:r>
              <a:rPr b="1" dirty="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Issue and Return Book</a:t>
            </a:r>
          </a:p>
        </p:txBody>
      </p:sp>
      <p:pic>
        <p:nvPicPr>
          <p:cNvPr id="2097160" name="Content Placeholder 4"/>
          <p:cNvPicPr>
            <a:picLocks noChangeAspect="1" noGrp="1"/>
          </p:cNvPicPr>
          <p:nvPr>
            <p:ph sz="quarter" idx="13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610678" y="2570712"/>
            <a:ext cx="6626087" cy="3776673"/>
          </a:xfrm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itle 1"/>
          <p:cNvSpPr>
            <a:spLocks noGrp="1"/>
          </p:cNvSpPr>
          <p:nvPr>
            <p:ph type="title"/>
          </p:nvPr>
        </p:nvSpPr>
        <p:spPr>
          <a:xfrm>
            <a:off x="3840354" y="531169"/>
            <a:ext cx="4235388" cy="979714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p>
            <a:r>
              <a:rPr b="1" dirty="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user &amp; Book</a:t>
            </a:r>
          </a:p>
        </p:txBody>
      </p:sp>
      <p:pic>
        <p:nvPicPr>
          <p:cNvPr id="2097161" name="Content Placeholder 4"/>
          <p:cNvPicPr>
            <a:picLocks noChangeAspect="1" noGrp="1"/>
          </p:cNvPicPr>
          <p:nvPr>
            <p:ph sz="quarter" idx="13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775791" y="1877481"/>
            <a:ext cx="8364514" cy="4793906"/>
          </a:xfrm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6" name="Title 1"/>
          <p:cNvSpPr>
            <a:spLocks noGrp="1"/>
          </p:cNvSpPr>
          <p:nvPr>
            <p:ph type="title"/>
          </p:nvPr>
        </p:nvSpPr>
        <p:spPr>
          <a:xfrm>
            <a:off x="4483587" y="440837"/>
            <a:ext cx="2902851" cy="917511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p>
            <a:r>
              <a:rPr b="1" dirty="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Classes</a:t>
            </a:r>
          </a:p>
        </p:txBody>
      </p:sp>
      <p:pic>
        <p:nvPicPr>
          <p:cNvPr id="2097162" name="Content Placeholder 4"/>
          <p:cNvPicPr>
            <a:picLocks noChangeAspect="1" noGrp="1"/>
          </p:cNvPicPr>
          <p:nvPr>
            <p:ph sz="quarter" idx="13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759564" y="1726163"/>
            <a:ext cx="8350898" cy="4982547"/>
          </a:xfrm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Title 1"/>
          <p:cNvSpPr>
            <a:spLocks noGrp="1"/>
          </p:cNvSpPr>
          <p:nvPr>
            <p:ph type="title"/>
          </p:nvPr>
        </p:nvSpPr>
        <p:spPr>
          <a:xfrm>
            <a:off x="1989481" y="1067490"/>
            <a:ext cx="8082171" cy="1325563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/>
          <a:p>
            <a:r>
              <a:rPr b="1" dirty="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Remove Books and Remove User</a:t>
            </a:r>
          </a:p>
        </p:txBody>
      </p:sp>
      <p:pic>
        <p:nvPicPr>
          <p:cNvPr id="2097163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706352" y="2531165"/>
            <a:ext cx="8487747" cy="3961710"/>
          </a:xfrm>
          <a:prstGeom prst="rect"/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Title 1"/>
          <p:cNvSpPr>
            <a:spLocks noGrp="1"/>
          </p:cNvSpPr>
          <p:nvPr>
            <p:ph type="title"/>
          </p:nvPr>
        </p:nvSpPr>
        <p:spPr>
          <a:xfrm>
            <a:off x="3482832" y="943295"/>
            <a:ext cx="5382871" cy="678438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p>
            <a:r>
              <a:rPr b="1" dirty="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Issue and Return Books</a:t>
            </a:r>
          </a:p>
        </p:txBody>
      </p:sp>
      <p:pic>
        <p:nvPicPr>
          <p:cNvPr id="2097164" name="Content Placeholder 4"/>
          <p:cNvPicPr>
            <a:picLocks noChangeAspect="1" noGrp="1"/>
          </p:cNvPicPr>
          <p:nvPr>
            <p:ph sz="quarter" idx="13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920551" y="2110476"/>
            <a:ext cx="8350897" cy="4513319"/>
          </a:xfrm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TextBox 1"/>
          <p:cNvSpPr txBox="1"/>
          <p:nvPr/>
        </p:nvSpPr>
        <p:spPr>
          <a:xfrm>
            <a:off x="2079171" y="2258060"/>
            <a:ext cx="8033657" cy="1200329"/>
          </a:xfrm>
          <a:prstGeom prst="rect"/>
          <a:noFill/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 rtlCol="0" wrap="square">
            <a:spAutoFit/>
          </a:bodyPr>
          <a:p>
            <a:r>
              <a:rPr b="1" dirty="0" lang="en-IN">
                <a:solidFill>
                  <a:schemeClr val="tx2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                </a:t>
            </a:r>
            <a:r>
              <a:rPr b="1" dirty="0" sz="7200" lang="en-IN">
                <a:solidFill>
                  <a:srgbClr val="00B0F0"/>
                </a:solidFill>
                <a:latin typeface="Georgia" panose="02040502050405020303" pitchFamily="18" charset="0"/>
              </a:rPr>
              <a:t>THANK YOU            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Title 1"/>
          <p:cNvSpPr>
            <a:spLocks noGrp="1"/>
          </p:cNvSpPr>
          <p:nvPr>
            <p:ph type="title"/>
          </p:nvPr>
        </p:nvSpPr>
        <p:spPr>
          <a:xfrm>
            <a:off x="5114715" y="973967"/>
            <a:ext cx="2558296" cy="613124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p>
            <a:r>
              <a:rPr b="1" dirty="0" sz="3200" lang="en-US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b="1" dirty="0" sz="3200" lang="en-IN">
              <a:solidFill>
                <a:srgbClr val="29AAE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37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843994"/>
            <a:ext cx="10363826" cy="5041413"/>
          </a:xfrm>
        </p:spPr>
        <p:txBody>
          <a:bodyPr>
            <a:normAutofit/>
          </a:bodyPr>
          <a:p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Brain of any institute</a:t>
            </a:r>
          </a:p>
          <a:p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LMS is a small program to manage library</a:t>
            </a:r>
          </a:p>
          <a:p>
            <a:pPr indent="0" marL="0">
              <a:buNone/>
            </a:pPr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 Adding new users, books and magazines/ newspaper</a:t>
            </a:r>
          </a:p>
          <a:p>
            <a:pPr indent="0" marL="0">
              <a:buNone/>
            </a:pPr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Updating users, books and magazines/newspaper</a:t>
            </a:r>
          </a:p>
          <a:p>
            <a:pPr indent="0" marL="0">
              <a:buNone/>
            </a:pPr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Removing users, books and magazines/newspaper.</a:t>
            </a:r>
          </a:p>
          <a:p>
            <a:pPr indent="0" marL="0">
              <a:buNone/>
            </a:pPr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Issuing books and collecting books back.</a:t>
            </a:r>
          </a:p>
          <a:p>
            <a:pPr indent="0" marL="0">
              <a:buNone/>
            </a:pPr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Searching for books.</a:t>
            </a:r>
          </a:p>
          <a:p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Keep track of all information.</a:t>
            </a:r>
          </a:p>
          <a:p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Easy to use</a:t>
            </a:r>
          </a:p>
          <a:p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will be stored in database.</a:t>
            </a:r>
          </a:p>
          <a:p>
            <a:pPr indent="0" marL="0">
              <a:buNone/>
            </a:pPr>
            <a:endParaRPr cap="none" dirty="0" sz="24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53" name="Picture 2" descr="Library Management System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9077738" y="2197290"/>
            <a:ext cx="2768519" cy="1678296"/>
          </a:xfrm>
          <a:prstGeom prst="rect"/>
          <a:noFill/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Title 1"/>
          <p:cNvSpPr>
            <a:spLocks noGrp="1"/>
          </p:cNvSpPr>
          <p:nvPr>
            <p:ph type="title"/>
          </p:nvPr>
        </p:nvSpPr>
        <p:spPr>
          <a:xfrm>
            <a:off x="4915932" y="1206208"/>
            <a:ext cx="2576689" cy="613124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 fontScale="90909"/>
          </a:bodyPr>
          <a:p>
            <a:r>
              <a:rPr b="1" dirty="0" lang="en-US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b="1" dirty="0" lang="en-IN">
              <a:solidFill>
                <a:srgbClr val="29AAE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39" name="Content Placeholder 2"/>
          <p:cNvSpPr>
            <a:spLocks noGrp="1"/>
          </p:cNvSpPr>
          <p:nvPr>
            <p:ph sz="quarter" idx="13"/>
          </p:nvPr>
        </p:nvSpPr>
        <p:spPr>
          <a:xfrm>
            <a:off x="1205321" y="2313993"/>
            <a:ext cx="10363826" cy="4544007"/>
          </a:xfrm>
        </p:spPr>
        <p:txBody>
          <a:bodyPr>
            <a:normAutofit/>
          </a:bodyPr>
          <a:p>
            <a:r>
              <a:rPr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etter</a:t>
            </a: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and efficient service</a:t>
            </a:r>
          </a:p>
          <a:p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Receive input and generate automatically output</a:t>
            </a:r>
          </a:p>
          <a:p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Monitoring system</a:t>
            </a:r>
          </a:p>
          <a:p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Reducing mistakes</a:t>
            </a:r>
          </a:p>
          <a:p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Preserve details of the various books issued</a:t>
            </a:r>
          </a:p>
          <a:p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Keep a track on their returns</a:t>
            </a:r>
          </a:p>
          <a:p>
            <a:r>
              <a:rPr cap="none" dirty="0" sz="24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Details will be available in a single click</a:t>
            </a:r>
            <a:endParaRPr dirty="0" sz="24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54" name="Picture 2" descr="List of Library Management System Projects | ProjectAbstracts.com –  Projects Ideas and Downloads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7835979" y="2313993"/>
            <a:ext cx="4186908" cy="2890813"/>
          </a:xfrm>
          <a:prstGeom prst="rect"/>
          <a:noFill/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Title 1"/>
          <p:cNvSpPr>
            <a:spLocks noGrp="1"/>
          </p:cNvSpPr>
          <p:nvPr>
            <p:ph type="title"/>
          </p:nvPr>
        </p:nvSpPr>
        <p:spPr>
          <a:xfrm>
            <a:off x="2616991" y="1062745"/>
            <a:ext cx="6958017" cy="914399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p>
            <a:r>
              <a:rPr b="1" dirty="0" sz="400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Assumptions and dependencies</a:t>
            </a:r>
          </a:p>
        </p:txBody>
      </p:sp>
      <p:sp>
        <p:nvSpPr>
          <p:cNvPr id="1048641" name="Content Placeholder 2"/>
          <p:cNvSpPr>
            <a:spLocks noGrp="1"/>
          </p:cNvSpPr>
          <p:nvPr>
            <p:ph sz="quarter" idx="13"/>
          </p:nvPr>
        </p:nvSpPr>
        <p:spPr>
          <a:xfrm>
            <a:off x="542713" y="2268691"/>
            <a:ext cx="10363826" cy="5514391"/>
          </a:xfrm>
        </p:spPr>
        <p:txBody>
          <a:bodyPr>
            <a:noAutofit/>
          </a:bodyPr>
          <a:p>
            <a:r>
              <a:rPr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ependencies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- Microsoft SQL server 2022 to store the database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- Eclipse IDE to develop the product</a:t>
            </a:r>
          </a:p>
          <a:p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Assumptions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-System will be user friendly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-System will be active for 24 hours a day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-User will search the book by its name, author name, and date of publication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-System will complete on time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-User may access for any computer that has internet browsing capabilities and an internet 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connection</a:t>
            </a:r>
          </a:p>
          <a:p>
            <a:pPr indent="0" marL="0">
              <a:buNone/>
            </a:pPr>
            <a:endParaRPr cap="none" dirty="0" sz="20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endParaRPr dirty="0" sz="20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Title 1"/>
          <p:cNvSpPr>
            <a:spLocks noGrp="1"/>
          </p:cNvSpPr>
          <p:nvPr>
            <p:ph type="title"/>
          </p:nvPr>
        </p:nvSpPr>
        <p:spPr>
          <a:xfrm>
            <a:off x="4123218" y="1062269"/>
            <a:ext cx="3945564" cy="895739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p>
            <a:r>
              <a:rPr b="1" dirty="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Features</a:t>
            </a:r>
          </a:p>
        </p:txBody>
      </p:sp>
      <p:sp>
        <p:nvSpPr>
          <p:cNvPr id="1048643" name="Content Placeholder 2"/>
          <p:cNvSpPr>
            <a:spLocks noGrp="1"/>
          </p:cNvSpPr>
          <p:nvPr>
            <p:ph sz="quarter" idx="13"/>
          </p:nvPr>
        </p:nvSpPr>
        <p:spPr>
          <a:xfrm>
            <a:off x="732453" y="2505339"/>
            <a:ext cx="10727094" cy="5598366"/>
          </a:xfrm>
        </p:spPr>
        <p:txBody>
          <a:bodyPr>
            <a:normAutofit/>
          </a:bodyPr>
          <a:p>
            <a:r>
              <a:rPr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dd new user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-User request for registration.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-librarian add new user to system.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-Enter all valid details in registration form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- Generate a unique id for that user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-This feature  of the system is of high priority</a:t>
            </a:r>
          </a:p>
          <a:p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-A new user which is not registered in the system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-Registration must be available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-Details must be correct         </a:t>
            </a:r>
            <a:endParaRPr dirty="0" sz="20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55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301552" y="2239209"/>
            <a:ext cx="4665501" cy="3585105"/>
          </a:xfrm>
          <a:prstGeom prst="rect"/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Title 1"/>
          <p:cNvSpPr>
            <a:spLocks noGrp="1"/>
          </p:cNvSpPr>
          <p:nvPr>
            <p:ph type="title"/>
          </p:nvPr>
        </p:nvSpPr>
        <p:spPr>
          <a:xfrm>
            <a:off x="4203502" y="1013749"/>
            <a:ext cx="3784996" cy="603792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 fontScale="90909"/>
          </a:bodyPr>
          <a:p>
            <a:r>
              <a:rPr b="1" dirty="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features </a:t>
            </a:r>
          </a:p>
        </p:txBody>
      </p:sp>
      <p:sp>
        <p:nvSpPr>
          <p:cNvPr id="1048645" name="Content Placeholder 2"/>
          <p:cNvSpPr>
            <a:spLocks noGrp="1"/>
          </p:cNvSpPr>
          <p:nvPr>
            <p:ph sz="quarter" idx="13"/>
          </p:nvPr>
        </p:nvSpPr>
        <p:spPr>
          <a:xfrm>
            <a:off x="484186" y="2339899"/>
            <a:ext cx="10363826" cy="5467738"/>
          </a:xfrm>
        </p:spPr>
        <p:txBody>
          <a:bodyPr>
            <a:normAutofit/>
          </a:bodyPr>
          <a:p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Issue book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-Request for issuing a specific book.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-Student book limit is available than book will be issued.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-Limit exceed than book is not issued.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-This feature  of the system is of high priority </a:t>
            </a:r>
          </a:p>
          <a:p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-Member must be registered against unique id.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-Books must be available.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-We must have librarian account which manages the whole system.</a:t>
            </a:r>
          </a:p>
        </p:txBody>
      </p:sp>
      <p:pic>
        <p:nvPicPr>
          <p:cNvPr id="2097156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751928" y="1960927"/>
            <a:ext cx="4313768" cy="3279532"/>
          </a:xfrm>
          <a:prstGeom prst="rect"/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Title 1"/>
          <p:cNvSpPr>
            <a:spLocks noGrp="1"/>
          </p:cNvSpPr>
          <p:nvPr>
            <p:ph type="title"/>
          </p:nvPr>
        </p:nvSpPr>
        <p:spPr>
          <a:xfrm>
            <a:off x="4152655" y="948794"/>
            <a:ext cx="3886690" cy="737119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p>
            <a:r>
              <a:rPr b="1" dirty="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features</a:t>
            </a:r>
          </a:p>
        </p:txBody>
      </p:sp>
      <p:sp>
        <p:nvSpPr>
          <p:cNvPr id="1048647" name="Content Placeholder 2"/>
          <p:cNvSpPr>
            <a:spLocks noGrp="1"/>
          </p:cNvSpPr>
          <p:nvPr>
            <p:ph sz="quarter" idx="13"/>
          </p:nvPr>
        </p:nvSpPr>
        <p:spPr>
          <a:xfrm>
            <a:off x="586227" y="2225695"/>
            <a:ext cx="10363826" cy="5449077"/>
          </a:xfrm>
        </p:spPr>
        <p:txBody>
          <a:bodyPr>
            <a:normAutofit/>
          </a:bodyPr>
          <a:p>
            <a:r>
              <a:rPr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eturn Books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-Request for returning books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-Get member id and check return date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-Return Book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-Date exceed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-charge fine against member id</a:t>
            </a:r>
          </a:p>
          <a:p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-Member and issued book must have unique id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-Issued books must be available </a:t>
            </a:r>
            <a:endParaRPr dirty="0" sz="24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57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737938" y="2061922"/>
            <a:ext cx="4278810" cy="3219762"/>
          </a:xfrm>
          <a:prstGeom prst="rect"/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Title 1"/>
          <p:cNvSpPr>
            <a:spLocks noGrp="1"/>
          </p:cNvSpPr>
          <p:nvPr>
            <p:ph type="title"/>
          </p:nvPr>
        </p:nvSpPr>
        <p:spPr>
          <a:xfrm>
            <a:off x="4257477" y="1201807"/>
            <a:ext cx="3658223" cy="503853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p>
            <a:r>
              <a:rPr b="1" dirty="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features</a:t>
            </a:r>
          </a:p>
        </p:txBody>
      </p:sp>
      <p:sp>
        <p:nvSpPr>
          <p:cNvPr id="1048649" name="Content Placeholder 2"/>
          <p:cNvSpPr>
            <a:spLocks noGrp="1"/>
          </p:cNvSpPr>
          <p:nvPr>
            <p:ph sz="quarter" idx="13"/>
          </p:nvPr>
        </p:nvSpPr>
        <p:spPr>
          <a:xfrm>
            <a:off x="350604" y="2623295"/>
            <a:ext cx="10363826" cy="5691673"/>
          </a:xfrm>
        </p:spPr>
        <p:txBody>
          <a:bodyPr>
            <a:normAutofit/>
          </a:bodyPr>
          <a:p>
            <a:r>
              <a:rPr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dd  new book category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-New book category available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-Book is of existing category librarian add it to existing librarian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-Book is of new category librarian add it to new librarian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-This feature is of medium priority</a:t>
            </a:r>
          </a:p>
          <a:p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Functional  requirements</a:t>
            </a:r>
          </a:p>
          <a:p>
            <a:pPr indent="0" marL="0">
              <a:buNone/>
            </a:pPr>
            <a:r>
              <a:rPr cap="none" dirty="0" sz="24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-New book category must be available. </a:t>
            </a:r>
            <a:endParaRPr dirty="0" sz="24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58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048466" y="1291877"/>
            <a:ext cx="2792930" cy="2058161"/>
          </a:xfrm>
          <a:prstGeom prst="rect"/>
          <a:ln>
            <a:noFill/>
          </a:ln>
          <a:effectLst>
            <a:outerShdw algn="ctr" blurRad="149987" dir="8460000" dist="25019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dir="t" rig="contrasting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Title 1"/>
          <p:cNvSpPr>
            <a:spLocks noGrp="1"/>
          </p:cNvSpPr>
          <p:nvPr>
            <p:ph type="title"/>
          </p:nvPr>
        </p:nvSpPr>
        <p:spPr>
          <a:xfrm>
            <a:off x="2696661" y="1359701"/>
            <a:ext cx="6798678" cy="615821"/>
          </a:xfrm>
          <a:ln>
            <a:noFill/>
          </a:ln>
          <a:effectLst>
            <a:outerShdw algn="ctr" blurRad="44450" dir="5400000" dist="2794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p>
            <a:pPr algn="just"/>
            <a:r>
              <a:rPr b="1" dirty="0" lang="en-IN">
                <a:solidFill>
                  <a:srgbClr val="29AA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 Functional Requirements</a:t>
            </a:r>
          </a:p>
        </p:txBody>
      </p:sp>
      <p:sp>
        <p:nvSpPr>
          <p:cNvPr id="1048651" name="Content Placeholder 2"/>
          <p:cNvSpPr>
            <a:spLocks noGrp="1"/>
          </p:cNvSpPr>
          <p:nvPr>
            <p:ph sz="quarter" idx="13"/>
          </p:nvPr>
        </p:nvSpPr>
        <p:spPr>
          <a:xfrm>
            <a:off x="648731" y="2213112"/>
            <a:ext cx="8083826" cy="3285187"/>
          </a:xfrm>
        </p:spPr>
        <p:txBody>
          <a:bodyPr>
            <a:noAutofit/>
          </a:bodyPr>
          <a:p>
            <a:r>
              <a:rPr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erformance requirements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-Performance should be fast and accurate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-System shall handle expected and unexpected errors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-Should be  able to handle large amount of data</a:t>
            </a:r>
          </a:p>
          <a:p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Safety requirements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-Must be two servers one main server and one backup server</a:t>
            </a:r>
          </a:p>
          <a:p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Security requirements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-User authentication and validation of members using their unique member id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-User will see and manage all members account</a:t>
            </a:r>
            <a:b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-CAPTCHA words will  be used for user login.</a:t>
            </a:r>
          </a:p>
          <a:p>
            <a:pPr indent="0" marL="0">
              <a:buNone/>
            </a:pPr>
            <a:r>
              <a:rPr cap="none" dirty="0" sz="20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-proper user authentication should be provided.  </a:t>
            </a:r>
            <a:endParaRPr dirty="0" sz="20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LIBRARY MANAGEMENT SYSTEM</dc:title>
  <dc:creator>Varshitha Nalla</dc:creator>
  <cp:lastModifiedBy>SSV Technologies</cp:lastModifiedBy>
  <dcterms:created xsi:type="dcterms:W3CDTF">2023-08-10T09:52:32Z</dcterms:created>
  <dcterms:modified xsi:type="dcterms:W3CDTF">2023-09-22T09:12:05Z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4dba06ddccd34cf98c1fc2a174fa5467</vt:lpwstr>
  </property>
</Properties>
</file>